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03" autoAdjust="0"/>
    <p:restoredTop sz="94660"/>
  </p:normalViewPr>
  <p:slideViewPr>
    <p:cSldViewPr snapToGrid="0">
      <p:cViewPr varScale="1">
        <p:scale>
          <a:sx n="92" d="100"/>
          <a:sy n="92" d="100"/>
        </p:scale>
        <p:origin x="48" y="21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964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64044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6944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5384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5436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4407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47765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76555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1773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92279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4014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DB5021-90C3-4E2A-8098-81B3A25A86DA}" type="datetimeFigureOut">
              <a:rPr lang="en-US" smtClean="0"/>
              <a:t>4/13/2022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E364F3-C114-43FF-9B34-6EE9C7ED41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37617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089042" y="2462546"/>
            <a:ext cx="2796729" cy="27215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it-IT" dirty="0" smtClean="0"/>
              <a:t>NE1</a:t>
            </a:r>
            <a:endParaRPr lang="en-US" dirty="0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2650271" y="2640226"/>
            <a:ext cx="1438771" cy="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3340188" y="2347838"/>
            <a:ext cx="7488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1600" dirty="0" smtClean="0"/>
              <a:t>port 1</a:t>
            </a:r>
          </a:p>
          <a:p>
            <a:pPr algn="ctr"/>
            <a:r>
              <a:rPr lang="it-IT" sz="1600" dirty="0" smtClean="0"/>
              <a:t>(CEP)</a:t>
            </a:r>
            <a:endParaRPr lang="en-US" sz="1600" dirty="0"/>
          </a:p>
        </p:txBody>
      </p:sp>
      <p:cxnSp>
        <p:nvCxnSpPr>
          <p:cNvPr id="11" name="Straight Arrow Connector 10"/>
          <p:cNvCxnSpPr>
            <a:stCxn id="4" idx="3"/>
          </p:cNvCxnSpPr>
          <p:nvPr/>
        </p:nvCxnSpPr>
        <p:spPr>
          <a:xfrm>
            <a:off x="6885771" y="3823312"/>
            <a:ext cx="4468390" cy="6456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6885770" y="3509489"/>
            <a:ext cx="6928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600" dirty="0" smtClean="0"/>
              <a:t>port 5</a:t>
            </a:r>
          </a:p>
          <a:p>
            <a:pPr algn="ctr"/>
            <a:r>
              <a:rPr lang="it-IT" sz="1600" dirty="0" smtClean="0"/>
              <a:t>(PNP)</a:t>
            </a:r>
            <a:endParaRPr lang="en-US" sz="1600" dirty="0"/>
          </a:p>
        </p:txBody>
      </p:sp>
      <p:sp>
        <p:nvSpPr>
          <p:cNvPr id="16" name="TextBox 15"/>
          <p:cNvSpPr txBox="1"/>
          <p:nvPr/>
        </p:nvSpPr>
        <p:spPr>
          <a:xfrm>
            <a:off x="1570375" y="2461284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(1)</a:t>
            </a:r>
            <a:endParaRPr lang="en-US" sz="1400" dirty="0"/>
          </a:p>
        </p:txBody>
      </p:sp>
      <p:sp>
        <p:nvSpPr>
          <p:cNvPr id="17" name="TextBox 16"/>
          <p:cNvSpPr txBox="1"/>
          <p:nvPr/>
        </p:nvSpPr>
        <p:spPr>
          <a:xfrm>
            <a:off x="9004841" y="4033787"/>
            <a:ext cx="1177098" cy="30777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 smtClean="0"/>
              <a:t>C-VLAN (100)</a:t>
            </a:r>
            <a:endParaRPr lang="en-US" sz="1400" dirty="0"/>
          </a:p>
        </p:txBody>
      </p:sp>
      <p:sp>
        <p:nvSpPr>
          <p:cNvPr id="18" name="TextBox 17"/>
          <p:cNvSpPr txBox="1"/>
          <p:nvPr/>
        </p:nvSpPr>
        <p:spPr>
          <a:xfrm>
            <a:off x="7827743" y="4033787"/>
            <a:ext cx="1177098" cy="307777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/>
              <a:t>S</a:t>
            </a:r>
            <a:r>
              <a:rPr lang="it-IT" sz="1400" dirty="0" smtClean="0"/>
              <a:t>-VLAN (200)</a:t>
            </a:r>
            <a:endParaRPr lang="en-US" sz="1400" dirty="0"/>
          </a:p>
        </p:txBody>
      </p:sp>
      <p:cxnSp>
        <p:nvCxnSpPr>
          <p:cNvPr id="20" name="Straight Arrow Connector 19"/>
          <p:cNvCxnSpPr/>
          <p:nvPr/>
        </p:nvCxnSpPr>
        <p:spPr>
          <a:xfrm>
            <a:off x="2650271" y="3404594"/>
            <a:ext cx="1438771" cy="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340188" y="3121562"/>
            <a:ext cx="7488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1600" dirty="0" smtClean="0"/>
              <a:t>port 2</a:t>
            </a:r>
          </a:p>
          <a:p>
            <a:pPr algn="ctr"/>
            <a:r>
              <a:rPr lang="it-IT" sz="1600" dirty="0" smtClean="0"/>
              <a:t>(CEP)</a:t>
            </a:r>
            <a:endParaRPr lang="en-US" sz="1600" dirty="0"/>
          </a:p>
        </p:txBody>
      </p:sp>
      <p:cxnSp>
        <p:nvCxnSpPr>
          <p:cNvPr id="25" name="Straight Connector 24"/>
          <p:cNvCxnSpPr>
            <a:stCxn id="8" idx="3"/>
            <a:endCxn id="4" idx="3"/>
          </p:cNvCxnSpPr>
          <p:nvPr/>
        </p:nvCxnSpPr>
        <p:spPr>
          <a:xfrm>
            <a:off x="4089041" y="2640226"/>
            <a:ext cx="2796730" cy="1183086"/>
          </a:xfrm>
          <a:prstGeom prst="line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4358376" y="2493786"/>
            <a:ext cx="83388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dirty="0" smtClean="0"/>
              <a:t>E-Line 200</a:t>
            </a:r>
            <a:endParaRPr lang="en-US" sz="1200" dirty="0"/>
          </a:p>
        </p:txBody>
      </p:sp>
      <p:cxnSp>
        <p:nvCxnSpPr>
          <p:cNvPr id="27" name="Straight Connector 26"/>
          <p:cNvCxnSpPr>
            <a:stCxn id="21" idx="3"/>
            <a:endCxn id="4" idx="3"/>
          </p:cNvCxnSpPr>
          <p:nvPr/>
        </p:nvCxnSpPr>
        <p:spPr>
          <a:xfrm>
            <a:off x="4089041" y="3413950"/>
            <a:ext cx="2796730" cy="409362"/>
          </a:xfrm>
          <a:prstGeom prst="line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/>
          <p:cNvSpPr txBox="1"/>
          <p:nvPr/>
        </p:nvSpPr>
        <p:spPr>
          <a:xfrm>
            <a:off x="4310706" y="3174236"/>
            <a:ext cx="83388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dirty="0" smtClean="0"/>
              <a:t>E-Line 300</a:t>
            </a:r>
            <a:endParaRPr lang="en-US" sz="1200" dirty="0"/>
          </a:p>
        </p:txBody>
      </p:sp>
      <p:sp>
        <p:nvSpPr>
          <p:cNvPr id="37" name="TextBox 36"/>
          <p:cNvSpPr txBox="1"/>
          <p:nvPr/>
        </p:nvSpPr>
        <p:spPr>
          <a:xfrm>
            <a:off x="10181939" y="4553827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(2)</a:t>
            </a:r>
            <a:endParaRPr lang="en-US" sz="1400" dirty="0"/>
          </a:p>
        </p:txBody>
      </p:sp>
      <p:sp>
        <p:nvSpPr>
          <p:cNvPr id="38" name="TextBox 37"/>
          <p:cNvSpPr txBox="1"/>
          <p:nvPr/>
        </p:nvSpPr>
        <p:spPr>
          <a:xfrm>
            <a:off x="9004841" y="4553825"/>
            <a:ext cx="1177098" cy="307777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/>
              <a:t>S</a:t>
            </a:r>
            <a:r>
              <a:rPr lang="it-IT" sz="1400" dirty="0" smtClean="0"/>
              <a:t>-VLAN (300)</a:t>
            </a:r>
            <a:endParaRPr lang="en-US" sz="1400" dirty="0"/>
          </a:p>
        </p:txBody>
      </p:sp>
      <p:cxnSp>
        <p:nvCxnSpPr>
          <p:cNvPr id="41" name="Straight Arrow Connector 40"/>
          <p:cNvCxnSpPr/>
          <p:nvPr/>
        </p:nvCxnSpPr>
        <p:spPr>
          <a:xfrm>
            <a:off x="2650271" y="4168962"/>
            <a:ext cx="1438771" cy="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3340188" y="3895286"/>
            <a:ext cx="7488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1600" dirty="0" smtClean="0"/>
              <a:t>port 3</a:t>
            </a:r>
          </a:p>
          <a:p>
            <a:pPr algn="ctr"/>
            <a:r>
              <a:rPr lang="it-IT" sz="1600" dirty="0" smtClean="0"/>
              <a:t>(CNP)</a:t>
            </a:r>
            <a:endParaRPr lang="en-US" sz="1600" dirty="0"/>
          </a:p>
        </p:txBody>
      </p:sp>
      <p:sp>
        <p:nvSpPr>
          <p:cNvPr id="50" name="TextBox 49"/>
          <p:cNvSpPr txBox="1"/>
          <p:nvPr/>
        </p:nvSpPr>
        <p:spPr>
          <a:xfrm>
            <a:off x="393277" y="2468446"/>
            <a:ext cx="1177098" cy="30777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 smtClean="0"/>
              <a:t>C-VLAN (100)</a:t>
            </a:r>
            <a:endParaRPr lang="en-US" sz="1400" dirty="0"/>
          </a:p>
        </p:txBody>
      </p:sp>
      <p:sp>
        <p:nvSpPr>
          <p:cNvPr id="51" name="TextBox 50"/>
          <p:cNvSpPr txBox="1"/>
          <p:nvPr/>
        </p:nvSpPr>
        <p:spPr>
          <a:xfrm>
            <a:off x="10181939" y="4033785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(1)</a:t>
            </a:r>
            <a:endParaRPr lang="en-US" sz="1400" dirty="0"/>
          </a:p>
        </p:txBody>
      </p:sp>
      <p:sp>
        <p:nvSpPr>
          <p:cNvPr id="52" name="TextBox 51"/>
          <p:cNvSpPr txBox="1"/>
          <p:nvPr/>
        </p:nvSpPr>
        <p:spPr>
          <a:xfrm>
            <a:off x="1570375" y="3230746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(2)</a:t>
            </a:r>
            <a:endParaRPr lang="en-US" sz="1400" dirty="0"/>
          </a:p>
        </p:txBody>
      </p:sp>
      <p:sp>
        <p:nvSpPr>
          <p:cNvPr id="53" name="TextBox 52"/>
          <p:cNvSpPr txBox="1"/>
          <p:nvPr/>
        </p:nvSpPr>
        <p:spPr>
          <a:xfrm>
            <a:off x="1570375" y="4000208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(3)</a:t>
            </a:r>
            <a:endParaRPr lang="en-US" sz="1400" dirty="0"/>
          </a:p>
        </p:txBody>
      </p:sp>
      <p:sp>
        <p:nvSpPr>
          <p:cNvPr id="54" name="TextBox 53"/>
          <p:cNvSpPr txBox="1"/>
          <p:nvPr/>
        </p:nvSpPr>
        <p:spPr>
          <a:xfrm>
            <a:off x="393277" y="3999308"/>
            <a:ext cx="1177098" cy="30777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 smtClean="0"/>
              <a:t>C-VLAN (any)</a:t>
            </a:r>
            <a:endParaRPr lang="en-US" sz="1400" dirty="0"/>
          </a:p>
        </p:txBody>
      </p:sp>
      <p:sp>
        <p:nvSpPr>
          <p:cNvPr id="55" name="TextBox 54"/>
          <p:cNvSpPr txBox="1"/>
          <p:nvPr/>
        </p:nvSpPr>
        <p:spPr>
          <a:xfrm>
            <a:off x="10181939" y="5073863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(3)</a:t>
            </a:r>
            <a:endParaRPr lang="en-US" sz="1400" dirty="0"/>
          </a:p>
        </p:txBody>
      </p:sp>
      <p:sp>
        <p:nvSpPr>
          <p:cNvPr id="56" name="TextBox 55"/>
          <p:cNvSpPr txBox="1"/>
          <p:nvPr/>
        </p:nvSpPr>
        <p:spPr>
          <a:xfrm>
            <a:off x="7827743" y="5073861"/>
            <a:ext cx="1177098" cy="307777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/>
              <a:t>S</a:t>
            </a:r>
            <a:r>
              <a:rPr lang="it-IT" sz="1400" dirty="0" smtClean="0"/>
              <a:t>-VLAN (400)</a:t>
            </a:r>
            <a:endParaRPr lang="en-US" sz="1400" dirty="0"/>
          </a:p>
        </p:txBody>
      </p:sp>
      <p:sp>
        <p:nvSpPr>
          <p:cNvPr id="57" name="TextBox 56"/>
          <p:cNvSpPr txBox="1"/>
          <p:nvPr/>
        </p:nvSpPr>
        <p:spPr>
          <a:xfrm>
            <a:off x="9004841" y="5073861"/>
            <a:ext cx="1177098" cy="30777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 smtClean="0"/>
              <a:t>C-VLAN (any)</a:t>
            </a:r>
            <a:endParaRPr lang="en-US" sz="1400" dirty="0"/>
          </a:p>
        </p:txBody>
      </p:sp>
      <p:cxnSp>
        <p:nvCxnSpPr>
          <p:cNvPr id="58" name="Straight Connector 57"/>
          <p:cNvCxnSpPr>
            <a:stCxn id="42" idx="3"/>
            <a:endCxn id="4" idx="3"/>
          </p:cNvCxnSpPr>
          <p:nvPr/>
        </p:nvCxnSpPr>
        <p:spPr>
          <a:xfrm flipV="1">
            <a:off x="4089041" y="3823312"/>
            <a:ext cx="2796730" cy="364362"/>
          </a:xfrm>
          <a:prstGeom prst="line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4461393" y="3843565"/>
            <a:ext cx="83388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dirty="0" smtClean="0"/>
              <a:t>E-Line 400</a:t>
            </a:r>
            <a:endParaRPr lang="en-US" sz="1200" dirty="0"/>
          </a:p>
        </p:txBody>
      </p:sp>
      <p:cxnSp>
        <p:nvCxnSpPr>
          <p:cNvPr id="63" name="Straight Arrow Connector 62"/>
          <p:cNvCxnSpPr/>
          <p:nvPr/>
        </p:nvCxnSpPr>
        <p:spPr>
          <a:xfrm>
            <a:off x="2650271" y="4933329"/>
            <a:ext cx="1438771" cy="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TextBox 63"/>
          <p:cNvSpPr txBox="1"/>
          <p:nvPr/>
        </p:nvSpPr>
        <p:spPr>
          <a:xfrm>
            <a:off x="3340188" y="4669011"/>
            <a:ext cx="7488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1600" dirty="0" smtClean="0"/>
              <a:t>port 4</a:t>
            </a:r>
          </a:p>
          <a:p>
            <a:pPr algn="ctr"/>
            <a:r>
              <a:rPr lang="it-IT" sz="1600" dirty="0" smtClean="0"/>
              <a:t>(CNP)</a:t>
            </a:r>
            <a:endParaRPr lang="en-US" sz="1600" dirty="0"/>
          </a:p>
        </p:txBody>
      </p:sp>
      <p:sp>
        <p:nvSpPr>
          <p:cNvPr id="65" name="TextBox 64"/>
          <p:cNvSpPr txBox="1"/>
          <p:nvPr/>
        </p:nvSpPr>
        <p:spPr>
          <a:xfrm>
            <a:off x="1570375" y="4769669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(4)</a:t>
            </a:r>
            <a:endParaRPr lang="en-US" sz="1400" dirty="0"/>
          </a:p>
        </p:txBody>
      </p:sp>
      <p:sp>
        <p:nvSpPr>
          <p:cNvPr id="67" name="TextBox 66"/>
          <p:cNvSpPr txBox="1"/>
          <p:nvPr/>
        </p:nvSpPr>
        <p:spPr>
          <a:xfrm>
            <a:off x="10181939" y="5593895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(4)</a:t>
            </a:r>
            <a:endParaRPr lang="en-US" sz="1400" dirty="0"/>
          </a:p>
        </p:txBody>
      </p:sp>
      <p:sp>
        <p:nvSpPr>
          <p:cNvPr id="68" name="TextBox 67"/>
          <p:cNvSpPr txBox="1"/>
          <p:nvPr/>
        </p:nvSpPr>
        <p:spPr>
          <a:xfrm>
            <a:off x="9004841" y="5593893"/>
            <a:ext cx="1177098" cy="307777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/>
              <a:t>S</a:t>
            </a:r>
            <a:r>
              <a:rPr lang="it-IT" sz="1400" dirty="0" smtClean="0"/>
              <a:t>-VLAN (500)</a:t>
            </a:r>
            <a:endParaRPr lang="en-US" sz="1400" dirty="0"/>
          </a:p>
        </p:txBody>
      </p:sp>
      <p:sp>
        <p:nvSpPr>
          <p:cNvPr id="69" name="TextBox 68"/>
          <p:cNvSpPr txBox="1"/>
          <p:nvPr/>
        </p:nvSpPr>
        <p:spPr>
          <a:xfrm>
            <a:off x="393277" y="4768103"/>
            <a:ext cx="1177098" cy="307777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/>
              <a:t>S</a:t>
            </a:r>
            <a:r>
              <a:rPr lang="it-IT" sz="1400" dirty="0" smtClean="0"/>
              <a:t>-VLAN (100)</a:t>
            </a:r>
            <a:endParaRPr lang="en-US" sz="1400" dirty="0"/>
          </a:p>
        </p:txBody>
      </p:sp>
      <p:cxnSp>
        <p:nvCxnSpPr>
          <p:cNvPr id="88" name="Straight Connector 87"/>
          <p:cNvCxnSpPr>
            <a:stCxn id="64" idx="3"/>
            <a:endCxn id="4" idx="3"/>
          </p:cNvCxnSpPr>
          <p:nvPr/>
        </p:nvCxnSpPr>
        <p:spPr>
          <a:xfrm flipV="1">
            <a:off x="4089041" y="3823312"/>
            <a:ext cx="2796730" cy="1138087"/>
          </a:xfrm>
          <a:prstGeom prst="line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TextBox 96"/>
          <p:cNvSpPr txBox="1"/>
          <p:nvPr/>
        </p:nvSpPr>
        <p:spPr>
          <a:xfrm>
            <a:off x="4727647" y="4629603"/>
            <a:ext cx="83388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dirty="0" smtClean="0"/>
              <a:t>E-Line 500</a:t>
            </a:r>
            <a:endParaRPr lang="en-US" sz="12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Provider Edge Bridge (PEB)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0123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extBox 39"/>
          <p:cNvSpPr txBox="1"/>
          <p:nvPr/>
        </p:nvSpPr>
        <p:spPr>
          <a:xfrm>
            <a:off x="4089042" y="2462546"/>
            <a:ext cx="2796729" cy="27215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it-IT" dirty="0" smtClean="0"/>
              <a:t>NE2</a:t>
            </a:r>
            <a:endParaRPr lang="en-US" dirty="0"/>
          </a:p>
        </p:txBody>
      </p:sp>
      <p:cxnSp>
        <p:nvCxnSpPr>
          <p:cNvPr id="43" name="Straight Arrow Connector 42"/>
          <p:cNvCxnSpPr/>
          <p:nvPr/>
        </p:nvCxnSpPr>
        <p:spPr>
          <a:xfrm>
            <a:off x="2650271" y="2640226"/>
            <a:ext cx="1438771" cy="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3340188" y="2347838"/>
            <a:ext cx="7488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1600" dirty="0" smtClean="0"/>
              <a:t>port 1</a:t>
            </a:r>
          </a:p>
          <a:p>
            <a:pPr algn="ctr"/>
            <a:endParaRPr lang="it-IT" sz="1600" dirty="0" smtClean="0"/>
          </a:p>
        </p:txBody>
      </p:sp>
      <p:cxnSp>
        <p:nvCxnSpPr>
          <p:cNvPr id="45" name="Straight Arrow Connector 44"/>
          <p:cNvCxnSpPr>
            <a:stCxn id="40" idx="3"/>
          </p:cNvCxnSpPr>
          <p:nvPr/>
        </p:nvCxnSpPr>
        <p:spPr>
          <a:xfrm>
            <a:off x="6885771" y="3823312"/>
            <a:ext cx="4468390" cy="6456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6885770" y="3509489"/>
            <a:ext cx="6928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600" smtClean="0"/>
              <a:t>port </a:t>
            </a:r>
            <a:r>
              <a:rPr lang="it-IT" sz="1600"/>
              <a:t>3</a:t>
            </a:r>
            <a:endParaRPr lang="it-IT" sz="1600" smtClean="0"/>
          </a:p>
          <a:p>
            <a:pPr algn="ctr"/>
            <a:endParaRPr lang="it-IT" sz="1600" dirty="0" smtClean="0"/>
          </a:p>
        </p:txBody>
      </p:sp>
      <p:sp>
        <p:nvSpPr>
          <p:cNvPr id="47" name="TextBox 46"/>
          <p:cNvSpPr txBox="1"/>
          <p:nvPr/>
        </p:nvSpPr>
        <p:spPr>
          <a:xfrm>
            <a:off x="1570375" y="2461284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(1)</a:t>
            </a:r>
            <a:endParaRPr lang="en-US" sz="1400" dirty="0"/>
          </a:p>
        </p:txBody>
      </p:sp>
      <p:sp>
        <p:nvSpPr>
          <p:cNvPr id="48" name="TextBox 47"/>
          <p:cNvSpPr txBox="1"/>
          <p:nvPr/>
        </p:nvSpPr>
        <p:spPr>
          <a:xfrm>
            <a:off x="9004841" y="4033787"/>
            <a:ext cx="1177098" cy="30777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 smtClean="0"/>
              <a:t>C-VLAN (200)</a:t>
            </a:r>
            <a:endParaRPr lang="en-US" sz="1400" dirty="0"/>
          </a:p>
        </p:txBody>
      </p:sp>
      <p:cxnSp>
        <p:nvCxnSpPr>
          <p:cNvPr id="49" name="Straight Connector 48"/>
          <p:cNvCxnSpPr>
            <a:stCxn id="44" idx="3"/>
            <a:endCxn id="40" idx="3"/>
          </p:cNvCxnSpPr>
          <p:nvPr/>
        </p:nvCxnSpPr>
        <p:spPr>
          <a:xfrm>
            <a:off x="4089041" y="2640226"/>
            <a:ext cx="2796730" cy="1183086"/>
          </a:xfrm>
          <a:prstGeom prst="line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TextBox 58"/>
          <p:cNvSpPr txBox="1"/>
          <p:nvPr/>
        </p:nvSpPr>
        <p:spPr>
          <a:xfrm>
            <a:off x="4358376" y="2493786"/>
            <a:ext cx="83388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dirty="0" smtClean="0"/>
              <a:t>E-Line 200</a:t>
            </a:r>
            <a:endParaRPr lang="en-US" sz="1200" dirty="0"/>
          </a:p>
        </p:txBody>
      </p:sp>
      <p:sp>
        <p:nvSpPr>
          <p:cNvPr id="60" name="TextBox 59"/>
          <p:cNvSpPr txBox="1"/>
          <p:nvPr/>
        </p:nvSpPr>
        <p:spPr>
          <a:xfrm>
            <a:off x="10181939" y="4553827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(2)</a:t>
            </a:r>
            <a:endParaRPr lang="en-US" sz="1400" dirty="0"/>
          </a:p>
        </p:txBody>
      </p:sp>
      <p:sp>
        <p:nvSpPr>
          <p:cNvPr id="62" name="TextBox 61"/>
          <p:cNvSpPr txBox="1"/>
          <p:nvPr/>
        </p:nvSpPr>
        <p:spPr>
          <a:xfrm>
            <a:off x="9004841" y="4553825"/>
            <a:ext cx="1177098" cy="30777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1400"/>
            </a:lvl1pPr>
          </a:lstStyle>
          <a:p>
            <a:r>
              <a:rPr lang="it-IT" dirty="0"/>
              <a:t>C</a:t>
            </a:r>
            <a:r>
              <a:rPr lang="it-IT" dirty="0" smtClean="0"/>
              <a:t>-VLAN </a:t>
            </a:r>
            <a:r>
              <a:rPr lang="it-IT" dirty="0"/>
              <a:t>(300)</a:t>
            </a:r>
            <a:endParaRPr lang="en-US" dirty="0"/>
          </a:p>
        </p:txBody>
      </p:sp>
      <p:sp>
        <p:nvSpPr>
          <p:cNvPr id="66" name="TextBox 65"/>
          <p:cNvSpPr txBox="1"/>
          <p:nvPr/>
        </p:nvSpPr>
        <p:spPr>
          <a:xfrm>
            <a:off x="393277" y="2468446"/>
            <a:ext cx="1177098" cy="30777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it-IT" sz="1400" dirty="0" smtClean="0"/>
              <a:t>C-VLAN (200)</a:t>
            </a:r>
            <a:endParaRPr lang="en-US" sz="1400" dirty="0"/>
          </a:p>
        </p:txBody>
      </p:sp>
      <p:sp>
        <p:nvSpPr>
          <p:cNvPr id="70" name="TextBox 69"/>
          <p:cNvSpPr txBox="1"/>
          <p:nvPr/>
        </p:nvSpPr>
        <p:spPr>
          <a:xfrm>
            <a:off x="10181939" y="4033785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(1)</a:t>
            </a:r>
            <a:endParaRPr lang="en-US" sz="1400" dirty="0"/>
          </a:p>
        </p:txBody>
      </p:sp>
      <p:cxnSp>
        <p:nvCxnSpPr>
          <p:cNvPr id="71" name="Straight Arrow Connector 70"/>
          <p:cNvCxnSpPr/>
          <p:nvPr/>
        </p:nvCxnSpPr>
        <p:spPr>
          <a:xfrm>
            <a:off x="2650271" y="4933329"/>
            <a:ext cx="1438771" cy="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/>
          <p:cNvSpPr txBox="1"/>
          <p:nvPr/>
        </p:nvSpPr>
        <p:spPr>
          <a:xfrm>
            <a:off x="3340188" y="4669011"/>
            <a:ext cx="7488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1600" dirty="0" smtClean="0"/>
              <a:t>port 2</a:t>
            </a:r>
          </a:p>
          <a:p>
            <a:pPr algn="ctr"/>
            <a:endParaRPr lang="it-IT" sz="1600" dirty="0" smtClean="0"/>
          </a:p>
        </p:txBody>
      </p:sp>
      <p:sp>
        <p:nvSpPr>
          <p:cNvPr id="73" name="TextBox 72"/>
          <p:cNvSpPr txBox="1"/>
          <p:nvPr/>
        </p:nvSpPr>
        <p:spPr>
          <a:xfrm>
            <a:off x="1570375" y="4769669"/>
            <a:ext cx="923067" cy="307777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sz="1400" dirty="0" smtClean="0"/>
              <a:t>Data (2)</a:t>
            </a:r>
            <a:endParaRPr lang="en-US" sz="1400" dirty="0"/>
          </a:p>
        </p:txBody>
      </p:sp>
      <p:cxnSp>
        <p:nvCxnSpPr>
          <p:cNvPr id="74" name="Straight Connector 73"/>
          <p:cNvCxnSpPr>
            <a:stCxn id="72" idx="3"/>
            <a:endCxn id="40" idx="3"/>
          </p:cNvCxnSpPr>
          <p:nvPr/>
        </p:nvCxnSpPr>
        <p:spPr>
          <a:xfrm flipV="1">
            <a:off x="4089041" y="3823312"/>
            <a:ext cx="2796730" cy="1138087"/>
          </a:xfrm>
          <a:prstGeom prst="line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TextBox 74"/>
          <p:cNvSpPr txBox="1"/>
          <p:nvPr/>
        </p:nvSpPr>
        <p:spPr>
          <a:xfrm>
            <a:off x="4727647" y="4629603"/>
            <a:ext cx="83388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dirty="0" smtClean="0"/>
              <a:t>E-Line 300</a:t>
            </a:r>
            <a:endParaRPr lang="en-US" sz="12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C-VLAN Bridge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416433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149</Words>
  <Application>Microsoft Office PowerPoint</Application>
  <PresentationFormat>Widescreen</PresentationFormat>
  <Paragraphs>47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Provider Edge Bridge (PEB)</vt:lpstr>
      <vt:lpstr>C-VLAN Bridge</vt:lpstr>
    </vt:vector>
  </TitlesOfParts>
  <Company>Huawei Technologies Co.,Ltd.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Italo Busi</dc:creator>
  <cp:lastModifiedBy>Italo Busi</cp:lastModifiedBy>
  <cp:revision>7</cp:revision>
  <dcterms:created xsi:type="dcterms:W3CDTF">2022-03-23T16:00:13Z</dcterms:created>
  <dcterms:modified xsi:type="dcterms:W3CDTF">2022-04-13T08:13:02Z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readonly">
    <vt:lpwstr/>
  </property>
  <property fmtid="{D5CDD505-2E9C-101B-9397-08002B2CF9AE}" pid="3" name="_change">
    <vt:lpwstr/>
  </property>
  <property fmtid="{D5CDD505-2E9C-101B-9397-08002B2CF9AE}" pid="4" name="_full-control">
    <vt:lpwstr/>
  </property>
  <property fmtid="{D5CDD505-2E9C-101B-9397-08002B2CF9AE}" pid="5" name="sflag">
    <vt:lpwstr>1649757028</vt:lpwstr>
  </property>
</Properties>
</file>

<file path=docProps/thumbnail.jpeg>
</file>