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92" d="100"/>
          <a:sy n="92" d="100"/>
        </p:scale>
        <p:origin x="48" y="2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6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404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9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3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43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4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76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655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7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22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40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B5021-90C3-4E2A-8098-81B3A25A86DA}" type="datetimeFigureOut">
              <a:rPr lang="en-US" smtClean="0"/>
              <a:t>4/13/2022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64F3-C114-43FF-9B34-6EE9C7ED4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76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89042" y="2462546"/>
            <a:ext cx="2796729" cy="2721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it-IT" dirty="0" smtClean="0"/>
              <a:t>NE1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50271" y="2640226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40188" y="2347838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1</a:t>
            </a:r>
          </a:p>
          <a:p>
            <a:pPr algn="ctr"/>
            <a:r>
              <a:rPr lang="it-IT" sz="1600" dirty="0" smtClean="0"/>
              <a:t>(CEP)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4" idx="3"/>
          </p:cNvCxnSpPr>
          <p:nvPr/>
        </p:nvCxnSpPr>
        <p:spPr>
          <a:xfrm>
            <a:off x="6885771" y="3823312"/>
            <a:ext cx="4468390" cy="645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85770" y="3509489"/>
            <a:ext cx="692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dirty="0" smtClean="0"/>
              <a:t>port 5</a:t>
            </a:r>
          </a:p>
          <a:p>
            <a:pPr algn="ctr"/>
            <a:r>
              <a:rPr lang="it-IT" sz="1600" dirty="0" smtClean="0"/>
              <a:t>(PNP)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570375" y="2461284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(1)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9004841" y="4033787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(100)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827743" y="4033787"/>
            <a:ext cx="11770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S</a:t>
            </a:r>
            <a:r>
              <a:rPr lang="it-IT" sz="1400" dirty="0" smtClean="0"/>
              <a:t>-VLAN (200)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650271" y="3404594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40188" y="3121562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2</a:t>
            </a:r>
          </a:p>
          <a:p>
            <a:pPr algn="ctr"/>
            <a:r>
              <a:rPr lang="it-IT" sz="1600" dirty="0" smtClean="0"/>
              <a:t>(CEP)</a:t>
            </a:r>
            <a:endParaRPr lang="en-US" sz="1600" dirty="0"/>
          </a:p>
        </p:txBody>
      </p:sp>
      <p:cxnSp>
        <p:nvCxnSpPr>
          <p:cNvPr id="25" name="Straight Connector 24"/>
          <p:cNvCxnSpPr>
            <a:stCxn id="8" idx="3"/>
            <a:endCxn id="4" idx="3"/>
          </p:cNvCxnSpPr>
          <p:nvPr/>
        </p:nvCxnSpPr>
        <p:spPr>
          <a:xfrm>
            <a:off x="4089041" y="2640226"/>
            <a:ext cx="2796730" cy="1183086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58376" y="2493786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200</a:t>
            </a:r>
            <a:endParaRPr lang="en-US" sz="1200" dirty="0"/>
          </a:p>
        </p:txBody>
      </p:sp>
      <p:cxnSp>
        <p:nvCxnSpPr>
          <p:cNvPr id="27" name="Straight Connector 26"/>
          <p:cNvCxnSpPr>
            <a:stCxn id="21" idx="3"/>
            <a:endCxn id="4" idx="3"/>
          </p:cNvCxnSpPr>
          <p:nvPr/>
        </p:nvCxnSpPr>
        <p:spPr>
          <a:xfrm>
            <a:off x="4089041" y="3413950"/>
            <a:ext cx="2796730" cy="409362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310706" y="3174236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300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10181939" y="4553827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(2)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9004841" y="4553825"/>
            <a:ext cx="11770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S</a:t>
            </a:r>
            <a:r>
              <a:rPr lang="it-IT" sz="1400" dirty="0" smtClean="0"/>
              <a:t>-VLAN (300)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2650271" y="4168962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340188" y="3895286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3</a:t>
            </a:r>
          </a:p>
          <a:p>
            <a:pPr algn="ctr"/>
            <a:r>
              <a:rPr lang="it-IT" sz="1600" dirty="0" smtClean="0"/>
              <a:t>(CNP)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393277" y="2468446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(100)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10181939" y="4033785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(1)</a:t>
            </a:r>
            <a:endParaRPr lang="en-US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1570375" y="3230746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(2)</a:t>
            </a:r>
            <a:endParaRPr lang="en-US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1570375" y="4000208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(3)</a:t>
            </a:r>
            <a:endParaRPr lang="en-US" sz="1400" dirty="0"/>
          </a:p>
        </p:txBody>
      </p:sp>
      <p:sp>
        <p:nvSpPr>
          <p:cNvPr id="54" name="TextBox 53"/>
          <p:cNvSpPr txBox="1"/>
          <p:nvPr/>
        </p:nvSpPr>
        <p:spPr>
          <a:xfrm>
            <a:off x="393277" y="3999308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(any)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10181939" y="5073863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(3)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7827743" y="5073861"/>
            <a:ext cx="11770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S</a:t>
            </a:r>
            <a:r>
              <a:rPr lang="it-IT" sz="1400" dirty="0" smtClean="0"/>
              <a:t>-VLAN (400)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9004841" y="5073861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(any)</a:t>
            </a:r>
            <a:endParaRPr lang="en-US" sz="1400" dirty="0"/>
          </a:p>
        </p:txBody>
      </p:sp>
      <p:cxnSp>
        <p:nvCxnSpPr>
          <p:cNvPr id="58" name="Straight Connector 57"/>
          <p:cNvCxnSpPr>
            <a:stCxn id="42" idx="3"/>
            <a:endCxn id="4" idx="3"/>
          </p:cNvCxnSpPr>
          <p:nvPr/>
        </p:nvCxnSpPr>
        <p:spPr>
          <a:xfrm flipV="1">
            <a:off x="4089041" y="3823312"/>
            <a:ext cx="2796730" cy="364362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461393" y="3843565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400</a:t>
            </a:r>
            <a:endParaRPr lang="en-US" sz="12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2650271" y="4933329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340188" y="4669011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4</a:t>
            </a:r>
          </a:p>
          <a:p>
            <a:pPr algn="ctr"/>
            <a:r>
              <a:rPr lang="it-IT" sz="1600" dirty="0" smtClean="0"/>
              <a:t>(CNP)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1570375" y="4769669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(4)</a:t>
            </a:r>
            <a:endParaRPr lang="en-US" sz="1400" dirty="0"/>
          </a:p>
        </p:txBody>
      </p:sp>
      <p:sp>
        <p:nvSpPr>
          <p:cNvPr id="67" name="TextBox 66"/>
          <p:cNvSpPr txBox="1"/>
          <p:nvPr/>
        </p:nvSpPr>
        <p:spPr>
          <a:xfrm>
            <a:off x="10181939" y="5593895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(4)</a:t>
            </a:r>
            <a:endParaRPr lang="en-US" sz="1400" dirty="0"/>
          </a:p>
        </p:txBody>
      </p:sp>
      <p:sp>
        <p:nvSpPr>
          <p:cNvPr id="68" name="TextBox 67"/>
          <p:cNvSpPr txBox="1"/>
          <p:nvPr/>
        </p:nvSpPr>
        <p:spPr>
          <a:xfrm>
            <a:off x="9004841" y="5593893"/>
            <a:ext cx="11770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S</a:t>
            </a:r>
            <a:r>
              <a:rPr lang="it-IT" sz="1400" dirty="0" smtClean="0"/>
              <a:t>-VLAN (500)</a:t>
            </a:r>
            <a:endParaRPr lang="en-US" sz="1400" dirty="0"/>
          </a:p>
        </p:txBody>
      </p:sp>
      <p:sp>
        <p:nvSpPr>
          <p:cNvPr id="69" name="TextBox 68"/>
          <p:cNvSpPr txBox="1"/>
          <p:nvPr/>
        </p:nvSpPr>
        <p:spPr>
          <a:xfrm>
            <a:off x="393277" y="4768103"/>
            <a:ext cx="1177098" cy="307777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S</a:t>
            </a:r>
            <a:r>
              <a:rPr lang="it-IT" sz="1400" dirty="0" smtClean="0"/>
              <a:t>-VLAN (100)</a:t>
            </a:r>
            <a:endParaRPr lang="en-US" sz="1400" dirty="0"/>
          </a:p>
        </p:txBody>
      </p:sp>
      <p:cxnSp>
        <p:nvCxnSpPr>
          <p:cNvPr id="88" name="Straight Connector 87"/>
          <p:cNvCxnSpPr>
            <a:stCxn id="64" idx="3"/>
            <a:endCxn id="4" idx="3"/>
          </p:cNvCxnSpPr>
          <p:nvPr/>
        </p:nvCxnSpPr>
        <p:spPr>
          <a:xfrm flipV="1">
            <a:off x="4089041" y="3823312"/>
            <a:ext cx="2796730" cy="1138087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4727647" y="4629603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500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Provider Edge Bridge (PEB)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12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089042" y="2462546"/>
            <a:ext cx="2796729" cy="2721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it-IT" dirty="0" smtClean="0"/>
              <a:t>NE2</a:t>
            </a:r>
            <a:endParaRPr lang="en-US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650271" y="2640226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340188" y="2347838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1</a:t>
            </a:r>
          </a:p>
          <a:p>
            <a:pPr algn="ctr"/>
            <a:endParaRPr lang="it-IT" sz="1600" dirty="0" smtClean="0"/>
          </a:p>
        </p:txBody>
      </p:sp>
      <p:cxnSp>
        <p:nvCxnSpPr>
          <p:cNvPr id="45" name="Straight Arrow Connector 44"/>
          <p:cNvCxnSpPr>
            <a:stCxn id="40" idx="3"/>
          </p:cNvCxnSpPr>
          <p:nvPr/>
        </p:nvCxnSpPr>
        <p:spPr>
          <a:xfrm>
            <a:off x="6885771" y="3823312"/>
            <a:ext cx="4468390" cy="6456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885770" y="3509489"/>
            <a:ext cx="692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smtClean="0"/>
              <a:t>port </a:t>
            </a:r>
            <a:r>
              <a:rPr lang="it-IT" sz="1600"/>
              <a:t>3</a:t>
            </a:r>
            <a:endParaRPr lang="it-IT" sz="1600" smtClean="0"/>
          </a:p>
          <a:p>
            <a:pPr algn="ctr"/>
            <a:endParaRPr lang="it-IT" sz="1600" dirty="0" smtClean="0"/>
          </a:p>
        </p:txBody>
      </p:sp>
      <p:sp>
        <p:nvSpPr>
          <p:cNvPr id="47" name="TextBox 46"/>
          <p:cNvSpPr txBox="1"/>
          <p:nvPr/>
        </p:nvSpPr>
        <p:spPr>
          <a:xfrm>
            <a:off x="1570375" y="2461284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(1)</a:t>
            </a:r>
            <a:endParaRPr lang="en-US" sz="1400" dirty="0"/>
          </a:p>
        </p:txBody>
      </p:sp>
      <p:sp>
        <p:nvSpPr>
          <p:cNvPr id="48" name="TextBox 47"/>
          <p:cNvSpPr txBox="1"/>
          <p:nvPr/>
        </p:nvSpPr>
        <p:spPr>
          <a:xfrm>
            <a:off x="9004841" y="4033787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(200)</a:t>
            </a:r>
            <a:endParaRPr lang="en-US" sz="1400" dirty="0"/>
          </a:p>
        </p:txBody>
      </p:sp>
      <p:cxnSp>
        <p:nvCxnSpPr>
          <p:cNvPr id="49" name="Straight Connector 48"/>
          <p:cNvCxnSpPr>
            <a:stCxn id="44" idx="3"/>
            <a:endCxn id="40" idx="3"/>
          </p:cNvCxnSpPr>
          <p:nvPr/>
        </p:nvCxnSpPr>
        <p:spPr>
          <a:xfrm>
            <a:off x="4089041" y="2640226"/>
            <a:ext cx="2796730" cy="1183086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358376" y="2493786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200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10181939" y="4553827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(2)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9004841" y="4553825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it-IT" dirty="0"/>
              <a:t>C</a:t>
            </a:r>
            <a:r>
              <a:rPr lang="it-IT" dirty="0" smtClean="0"/>
              <a:t>-VLAN </a:t>
            </a:r>
            <a:r>
              <a:rPr lang="it-IT" dirty="0"/>
              <a:t>(300)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393277" y="2468446"/>
            <a:ext cx="1177098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C-VLAN (200)</a:t>
            </a:r>
            <a:endParaRPr lang="en-US" sz="1400" dirty="0"/>
          </a:p>
        </p:txBody>
      </p:sp>
      <p:sp>
        <p:nvSpPr>
          <p:cNvPr id="70" name="TextBox 69"/>
          <p:cNvSpPr txBox="1"/>
          <p:nvPr/>
        </p:nvSpPr>
        <p:spPr>
          <a:xfrm>
            <a:off x="10181939" y="4033785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(1)</a:t>
            </a:r>
            <a:endParaRPr lang="en-US" sz="1400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650271" y="4933329"/>
            <a:ext cx="1438771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340188" y="4669011"/>
            <a:ext cx="748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port 2</a:t>
            </a:r>
          </a:p>
          <a:p>
            <a:pPr algn="ctr"/>
            <a:endParaRPr lang="it-IT" sz="1600" dirty="0" smtClean="0"/>
          </a:p>
        </p:txBody>
      </p:sp>
      <p:sp>
        <p:nvSpPr>
          <p:cNvPr id="73" name="TextBox 72"/>
          <p:cNvSpPr txBox="1"/>
          <p:nvPr/>
        </p:nvSpPr>
        <p:spPr>
          <a:xfrm>
            <a:off x="1570375" y="4769669"/>
            <a:ext cx="923067" cy="307777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/>
              <a:t>Data (2)</a:t>
            </a:r>
            <a:endParaRPr lang="en-US" sz="1400" dirty="0"/>
          </a:p>
        </p:txBody>
      </p:sp>
      <p:cxnSp>
        <p:nvCxnSpPr>
          <p:cNvPr id="74" name="Straight Connector 73"/>
          <p:cNvCxnSpPr>
            <a:stCxn id="72" idx="3"/>
            <a:endCxn id="40" idx="3"/>
          </p:cNvCxnSpPr>
          <p:nvPr/>
        </p:nvCxnSpPr>
        <p:spPr>
          <a:xfrm flipV="1">
            <a:off x="4089041" y="3823312"/>
            <a:ext cx="2796730" cy="1138087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4727647" y="4629603"/>
            <a:ext cx="833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E-Line 300</a:t>
            </a:r>
            <a:endParaRPr lang="en-US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C-VLAN Bridge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64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149</Words>
  <Application>Microsoft Office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Provider Edge Bridge (PEB)</vt:lpstr>
      <vt:lpstr>C-VLAN Bridge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Italo Busi</dc:creator>
  <cp:lastModifiedBy>Italo Busi</cp:lastModifiedBy>
  <cp:revision>7</cp:revision>
  <dcterms:created xsi:type="dcterms:W3CDTF">2022-03-23T16:00:13Z</dcterms:created>
  <dcterms:modified xsi:type="dcterms:W3CDTF">2022-04-13T08:13:02Z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1649757028</vt:lpwstr>
  </property>
</Properties>
</file>