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88" r:id="rId3"/>
    <p:sldId id="291" r:id="rId4"/>
    <p:sldId id="292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4" autoAdjust="0"/>
    <p:restoredTop sz="86352" autoAdjust="0"/>
  </p:normalViewPr>
  <p:slideViewPr>
    <p:cSldViewPr>
      <p:cViewPr varScale="1">
        <p:scale>
          <a:sx n="71" d="100"/>
          <a:sy n="71" d="100"/>
        </p:scale>
        <p:origin x="-828" y="-144"/>
      </p:cViewPr>
      <p:guideLst>
        <p:guide orient="horz" pos="3702"/>
        <p:guide orient="horz" pos="884"/>
        <p:guide orient="horz" pos="3884"/>
        <p:guide orient="horz" pos="2940"/>
        <p:guide pos="249"/>
        <p:guide pos="56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40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4EFDE-F0C1-45E0-8F42-13DEA615F7A0}" type="datetimeFigureOut">
              <a:rPr lang="en-US" smtClean="0">
                <a:solidFill>
                  <a:schemeClr val="bg2"/>
                </a:solidFill>
              </a:rPr>
              <a:pPr/>
              <a:t>10/8/2014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56BAB-2C6B-4038-8BE7-6241EAC5396F}" type="slidenum">
              <a:rPr lang="en-US" smtClean="0">
                <a:solidFill>
                  <a:schemeClr val="bg2"/>
                </a:solidFill>
              </a:rPr>
              <a:pPr/>
              <a:t>‹Nr.›</a:t>
            </a:fld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7" name="Picture 6" descr="DVT_Generique_RGB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4" y="8388424"/>
            <a:ext cx="916738" cy="50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74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49B5ACA0-6F2E-4284-9DCC-170F1ED9B6E5}" type="datetimeFigureOut">
              <a:rPr lang="en-US" smtClean="0"/>
              <a:pPr/>
              <a:t>10/8/2014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3B53CC06-BF2D-42B6-82D2-40A46B6B3AC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07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3CC06-BF2D-42B6-82D2-40A46B6B3AC3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voteam.com/" TargetMode="External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RONT PA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9277350" y="2438368"/>
            <a:ext cx="1924050" cy="1851803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50000">
                <a:schemeClr val="tx1"/>
              </a:gs>
              <a:gs pos="100000">
                <a:schemeClr val="tx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EBC6-9AC3-4305-A034-43CEB0A7FE48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6A6A-F31D-4C58-9C22-012E596D3C46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5682345"/>
            <a:ext cx="9144000" cy="117565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2438368"/>
            <a:ext cx="9144000" cy="1851803"/>
          </a:xfrm>
          <a:prstGeom prst="rect">
            <a:avLst/>
          </a:prstGeom>
          <a:solidFill>
            <a:srgbClr val="002395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reeform 6"/>
          <p:cNvSpPr>
            <a:spLocks/>
          </p:cNvSpPr>
          <p:nvPr userDrawn="1"/>
        </p:nvSpPr>
        <p:spPr bwMode="auto">
          <a:xfrm rot="10800000">
            <a:off x="-1" y="2780722"/>
            <a:ext cx="8738407" cy="150944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71"/>
              </a:cxn>
              <a:cxn ang="0">
                <a:pos x="198" y="773"/>
              </a:cxn>
              <a:cxn ang="0">
                <a:pos x="4478" y="773"/>
              </a:cxn>
              <a:cxn ang="0">
                <a:pos x="4478" y="3"/>
              </a:cxn>
              <a:cxn ang="0">
                <a:pos x="0" y="0"/>
              </a:cxn>
            </a:cxnLst>
            <a:rect l="0" t="0" r="r" b="b"/>
            <a:pathLst>
              <a:path w="4478" h="773">
                <a:moveTo>
                  <a:pt x="0" y="0"/>
                </a:moveTo>
                <a:lnTo>
                  <a:pt x="0" y="571"/>
                </a:lnTo>
                <a:lnTo>
                  <a:pt x="198" y="773"/>
                </a:lnTo>
                <a:lnTo>
                  <a:pt x="4478" y="773"/>
                </a:lnTo>
                <a:lnTo>
                  <a:pt x="4478" y="3"/>
                </a:lnTo>
                <a:lnTo>
                  <a:pt x="0" y="0"/>
                </a:lnTo>
                <a:close/>
              </a:path>
            </a:pathLst>
          </a:custGeom>
          <a:solidFill>
            <a:srgbClr val="001350">
              <a:alpha val="60000"/>
            </a:srgbClr>
          </a:solidFill>
          <a:ln w="4763" cap="rnd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reeform 9"/>
          <p:cNvSpPr>
            <a:spLocks/>
          </p:cNvSpPr>
          <p:nvPr userDrawn="1"/>
        </p:nvSpPr>
        <p:spPr bwMode="auto">
          <a:xfrm>
            <a:off x="415637" y="2433660"/>
            <a:ext cx="8718963" cy="1496009"/>
          </a:xfrm>
          <a:custGeom>
            <a:avLst/>
            <a:gdLst/>
            <a:ahLst/>
            <a:cxnLst>
              <a:cxn ang="0">
                <a:pos x="4478" y="773"/>
              </a:cxn>
              <a:cxn ang="0">
                <a:pos x="198" y="773"/>
              </a:cxn>
              <a:cxn ang="0">
                <a:pos x="0" y="571"/>
              </a:cxn>
              <a:cxn ang="0">
                <a:pos x="0" y="0"/>
              </a:cxn>
            </a:cxnLst>
            <a:rect l="0" t="0" r="r" b="b"/>
            <a:pathLst>
              <a:path w="4478" h="773">
                <a:moveTo>
                  <a:pt x="4478" y="773"/>
                </a:moveTo>
                <a:lnTo>
                  <a:pt x="198" y="773"/>
                </a:lnTo>
                <a:lnTo>
                  <a:pt x="0" y="571"/>
                </a:lnTo>
                <a:lnTo>
                  <a:pt x="0" y="0"/>
                </a:lnTo>
              </a:path>
            </a:pathLst>
          </a:custGeom>
          <a:noFill/>
          <a:ln w="3175" cap="rnd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 userDrawn="1"/>
        </p:nvSpPr>
        <p:spPr bwMode="auto">
          <a:xfrm>
            <a:off x="855407" y="3985916"/>
            <a:ext cx="7521678" cy="237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7613" tIns="48806" rIns="97613" bIns="48806">
            <a:spAutoFit/>
          </a:bodyPr>
          <a:lstStyle/>
          <a:p>
            <a:pPr algn="ctr" defTabSz="974725">
              <a:spcBef>
                <a:spcPct val="50000"/>
              </a:spcBef>
              <a:defRPr/>
            </a:pPr>
            <a:r>
              <a:rPr lang="en-GB" sz="9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 O N N E C T I N G    B U S I N E S S   </a:t>
            </a:r>
            <a:r>
              <a:rPr lang="en-GB" sz="900" b="1" noProof="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&amp;</a:t>
            </a:r>
            <a:r>
              <a:rPr lang="en-GB" sz="900" noProof="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9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T E C H N O L O G Y</a:t>
            </a:r>
            <a:r>
              <a:rPr lang="en-GB" sz="900" b="1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900" b="1" noProof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848941" y="2857496"/>
            <a:ext cx="7500990" cy="571504"/>
          </a:xfrm>
        </p:spPr>
        <p:txBody>
          <a:bodyPr anchor="ctr" anchorCtr="0">
            <a:noAutofit/>
          </a:bodyPr>
          <a:lstStyle>
            <a:lvl1pPr algn="ctr">
              <a:defRPr sz="2400" cap="none" baseline="0">
                <a:solidFill>
                  <a:schemeClr val="bg1"/>
                </a:solidFill>
                <a:latin typeface="Arial" pitchFamily="34" charset="0"/>
                <a:ea typeface="Verdana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848235" y="3429002"/>
            <a:ext cx="7502400" cy="40558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 algn="ctr">
              <a:buNone/>
              <a:defRPr sz="1600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Subtitle</a:t>
            </a:r>
            <a:endParaRPr lang="en-GB" noProof="0" dirty="0"/>
          </a:p>
        </p:txBody>
      </p:sp>
      <p:pic>
        <p:nvPicPr>
          <p:cNvPr id="15" name="Imag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92650" y="5754883"/>
            <a:ext cx="1799830" cy="986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46 7.40741E-7 L -1.25417 7.40741E-7 " pathEditMode="relative" rAng="0" ptsTypes="AA">
                                      <p:cBhvr>
                                        <p:cTn id="6" dur="14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 Placehold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412409" y="1187504"/>
            <a:ext cx="200396" cy="471073"/>
          </a:xfrm>
          <a:prstGeom prst="rect">
            <a:avLst/>
          </a:prstGeom>
          <a:solidFill>
            <a:schemeClr val="accent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Autofit/>
          </a:bodyPr>
          <a:lstStyle>
            <a:lvl1pPr marL="0" indent="0">
              <a:buNone/>
              <a:tabLst>
                <a:tab pos="180975" algn="l"/>
              </a:tabLst>
              <a:defRPr sz="100" baseline="0">
                <a:noFill/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</a:t>
            </a:r>
            <a:endParaRPr lang="en-GB" noProof="0" dirty="0"/>
          </a:p>
        </p:txBody>
      </p:sp>
      <p:grpSp>
        <p:nvGrpSpPr>
          <p:cNvPr id="98" name="Group 97"/>
          <p:cNvGrpSpPr/>
          <p:nvPr userDrawn="1"/>
        </p:nvGrpSpPr>
        <p:grpSpPr>
          <a:xfrm>
            <a:off x="423192" y="-2"/>
            <a:ext cx="8721603" cy="853945"/>
            <a:chOff x="423192" y="-2"/>
            <a:chExt cx="8721603" cy="853945"/>
          </a:xfrm>
        </p:grpSpPr>
        <p:grpSp>
          <p:nvGrpSpPr>
            <p:cNvPr id="99" name="Group 60"/>
            <p:cNvGrpSpPr/>
            <p:nvPr userDrawn="1"/>
          </p:nvGrpSpPr>
          <p:grpSpPr>
            <a:xfrm>
              <a:off x="423192" y="-2"/>
              <a:ext cx="8720808" cy="853945"/>
              <a:chOff x="423192" y="-2"/>
              <a:chExt cx="8720808" cy="853945"/>
            </a:xfrm>
          </p:grpSpPr>
          <p:sp>
            <p:nvSpPr>
              <p:cNvPr id="101" name="Text Placeholder 38"/>
              <p:cNvSpPr txBox="1">
                <a:spLocks/>
              </p:cNvSpPr>
              <p:nvPr userDrawn="1"/>
            </p:nvSpPr>
            <p:spPr>
              <a:xfrm rot="10800000">
                <a:off x="423192" y="-2"/>
                <a:ext cx="8720807" cy="853945"/>
              </a:xfrm>
              <a:prstGeom prst="snip1Rect">
                <a:avLst>
                  <a:gd name="adj" fmla="val 42476"/>
                </a:avLst>
              </a:prstGeom>
              <a:solidFill>
                <a:srgbClr val="FFFFFF"/>
              </a:solidFill>
              <a:ln w="9525">
                <a:solidFill>
                  <a:srgbClr val="002395"/>
                </a:solidFill>
              </a:ln>
            </p:spPr>
            <p:txBody>
              <a:bodyPr lIns="144000" tIns="36000" bIns="108000" anchor="ctr" anchorCtr="0">
                <a:noAutofit/>
              </a:bodyPr>
              <a:lstStyle>
                <a:lvl1pPr marL="0" indent="0">
                  <a:buNone/>
                  <a:tabLst/>
                  <a:defRPr sz="1400" cap="all" baseline="0"/>
                </a:lvl1pPr>
                <a:lvl2pPr>
                  <a:defRPr sz="900"/>
                </a:lvl2pPr>
                <a:lvl3pPr>
                  <a:defRPr sz="700"/>
                </a:lvl3pPr>
                <a:lvl4pPr>
                  <a:defRPr sz="600"/>
                </a:lvl4pPr>
                <a:lvl5pPr>
                  <a:defRPr sz="400"/>
                </a:lvl5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chemeClr val="accent3"/>
                  </a:buClr>
                  <a:buSzPct val="106000"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all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 </a:t>
                </a:r>
                <a:endParaRPr kumimoji="0" lang="en-GB" sz="1400" b="0" i="0" u="none" strike="noStrike" kern="120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102" name="Straight Connector 101"/>
              <p:cNvCxnSpPr/>
              <p:nvPr userDrawn="1"/>
            </p:nvCxnSpPr>
            <p:spPr>
              <a:xfrm rot="10800000">
                <a:off x="429268" y="0"/>
                <a:ext cx="8714732" cy="1588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0" name="Straight Connector 99"/>
            <p:cNvCxnSpPr/>
            <p:nvPr userDrawn="1"/>
          </p:nvCxnSpPr>
          <p:spPr>
            <a:xfrm rot="5400000" flipH="1" flipV="1">
              <a:off x="8723553" y="426328"/>
              <a:ext cx="840895" cy="1588"/>
            </a:xfrm>
            <a:prstGeom prst="line">
              <a:avLst/>
            </a:prstGeom>
            <a:ln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931" y="37787"/>
            <a:ext cx="8131358" cy="793487"/>
          </a:xfrm>
        </p:spPr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87B7-5740-4E3D-B3CF-06F5FEE5CF75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6A6A-F31D-4C58-9C22-012E596D3C46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25" name="TextBox 24"/>
          <p:cNvSpPr txBox="1"/>
          <p:nvPr userDrawn="1"/>
        </p:nvSpPr>
        <p:spPr>
          <a:xfrm rot="16200000">
            <a:off x="8631478" y="375876"/>
            <a:ext cx="79641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COPYRIGHT©</a:t>
            </a:r>
            <a:r>
              <a:rPr lang="en-GB" sz="700" baseline="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700" noProof="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 Placeholder 38"/>
          <p:cNvSpPr>
            <a:spLocks noGrp="1"/>
          </p:cNvSpPr>
          <p:nvPr>
            <p:ph type="body" sz="quarter" idx="17" hasCustomPrompt="1"/>
          </p:nvPr>
        </p:nvSpPr>
        <p:spPr>
          <a:xfrm>
            <a:off x="412409" y="5335468"/>
            <a:ext cx="200396" cy="471073"/>
          </a:xfrm>
          <a:prstGeom prst="rect">
            <a:avLst/>
          </a:prstGeom>
          <a:solidFill>
            <a:schemeClr val="accent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Autofit/>
          </a:bodyPr>
          <a:lstStyle>
            <a:lvl1pPr marL="0" indent="0">
              <a:buNone/>
              <a:tabLst>
                <a:tab pos="180975" algn="l"/>
              </a:tabLst>
              <a:defRPr sz="100" baseline="0">
                <a:solidFill>
                  <a:schemeClr val="tx2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</a:t>
            </a:r>
            <a:endParaRPr lang="en-GB" noProof="0" dirty="0"/>
          </a:p>
        </p:txBody>
      </p:sp>
      <p:sp>
        <p:nvSpPr>
          <p:cNvPr id="58" name="Text Placeholder 38"/>
          <p:cNvSpPr>
            <a:spLocks noGrp="1"/>
          </p:cNvSpPr>
          <p:nvPr>
            <p:ph type="body" sz="quarter" idx="19" hasCustomPrompt="1"/>
          </p:nvPr>
        </p:nvSpPr>
        <p:spPr>
          <a:xfrm>
            <a:off x="412409" y="2570158"/>
            <a:ext cx="200396" cy="471073"/>
          </a:xfrm>
          <a:prstGeom prst="rect">
            <a:avLst/>
          </a:prstGeom>
          <a:solidFill>
            <a:schemeClr val="accent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Autofit/>
          </a:bodyPr>
          <a:lstStyle>
            <a:lvl1pPr marL="0" indent="0">
              <a:buNone/>
              <a:tabLst>
                <a:tab pos="180975" algn="l"/>
              </a:tabLst>
              <a:defRPr sz="100" baseline="0">
                <a:solidFill>
                  <a:schemeClr val="tx2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</a:t>
            </a:r>
            <a:endParaRPr lang="en-GB" noProof="0" dirty="0"/>
          </a:p>
        </p:txBody>
      </p:sp>
      <p:sp>
        <p:nvSpPr>
          <p:cNvPr id="60" name="Text Placeholder 38"/>
          <p:cNvSpPr>
            <a:spLocks noGrp="1"/>
          </p:cNvSpPr>
          <p:nvPr>
            <p:ph type="body" sz="quarter" idx="21" hasCustomPrompt="1"/>
          </p:nvPr>
        </p:nvSpPr>
        <p:spPr>
          <a:xfrm>
            <a:off x="412409" y="3261485"/>
            <a:ext cx="200396" cy="471073"/>
          </a:xfrm>
          <a:prstGeom prst="rect">
            <a:avLst/>
          </a:prstGeom>
          <a:solidFill>
            <a:schemeClr val="accent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Autofit/>
          </a:bodyPr>
          <a:lstStyle>
            <a:lvl1pPr marL="0" indent="0">
              <a:buNone/>
              <a:tabLst>
                <a:tab pos="180975" algn="l"/>
              </a:tabLst>
              <a:defRPr sz="100" baseline="0">
                <a:solidFill>
                  <a:schemeClr val="tx2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</a:t>
            </a:r>
            <a:endParaRPr lang="en-GB" noProof="0" dirty="0"/>
          </a:p>
        </p:txBody>
      </p:sp>
      <p:sp>
        <p:nvSpPr>
          <p:cNvPr id="62" name="Text Placeholder 38"/>
          <p:cNvSpPr>
            <a:spLocks noGrp="1"/>
          </p:cNvSpPr>
          <p:nvPr>
            <p:ph type="body" sz="quarter" idx="23" hasCustomPrompt="1"/>
          </p:nvPr>
        </p:nvSpPr>
        <p:spPr>
          <a:xfrm>
            <a:off x="412409" y="3952812"/>
            <a:ext cx="200396" cy="471073"/>
          </a:xfrm>
          <a:prstGeom prst="rect">
            <a:avLst/>
          </a:prstGeom>
          <a:solidFill>
            <a:schemeClr val="accent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Autofit/>
          </a:bodyPr>
          <a:lstStyle>
            <a:lvl1pPr marL="0" indent="0">
              <a:buNone/>
              <a:tabLst>
                <a:tab pos="180975" algn="l"/>
              </a:tabLst>
              <a:defRPr sz="100" baseline="0">
                <a:solidFill>
                  <a:schemeClr val="tx2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</a:t>
            </a:r>
            <a:endParaRPr lang="en-GB" noProof="0" dirty="0"/>
          </a:p>
        </p:txBody>
      </p:sp>
      <p:sp>
        <p:nvSpPr>
          <p:cNvPr id="64" name="Text Placeholder 38"/>
          <p:cNvSpPr>
            <a:spLocks noGrp="1"/>
          </p:cNvSpPr>
          <p:nvPr>
            <p:ph type="body" sz="quarter" idx="25" hasCustomPrompt="1"/>
          </p:nvPr>
        </p:nvSpPr>
        <p:spPr>
          <a:xfrm>
            <a:off x="412409" y="4644139"/>
            <a:ext cx="200396" cy="471073"/>
          </a:xfrm>
          <a:prstGeom prst="rect">
            <a:avLst/>
          </a:prstGeom>
          <a:solidFill>
            <a:schemeClr val="accent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Autofit/>
          </a:bodyPr>
          <a:lstStyle>
            <a:lvl1pPr marL="0" indent="0">
              <a:buNone/>
              <a:tabLst>
                <a:tab pos="180975" algn="l"/>
              </a:tabLst>
              <a:defRPr sz="100" baseline="0">
                <a:solidFill>
                  <a:schemeClr val="tx2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</a:t>
            </a:r>
            <a:endParaRPr lang="en-GB" noProof="0" dirty="0"/>
          </a:p>
        </p:txBody>
      </p:sp>
      <p:sp>
        <p:nvSpPr>
          <p:cNvPr id="103" name="Text Placeholder 38"/>
          <p:cNvSpPr>
            <a:spLocks noGrp="1"/>
          </p:cNvSpPr>
          <p:nvPr>
            <p:ph type="body" sz="quarter" idx="26" hasCustomPrompt="1"/>
          </p:nvPr>
        </p:nvSpPr>
        <p:spPr>
          <a:xfrm>
            <a:off x="412409" y="1878831"/>
            <a:ext cx="200396" cy="471073"/>
          </a:xfrm>
          <a:prstGeom prst="rect">
            <a:avLst/>
          </a:prstGeom>
          <a:solidFill>
            <a:schemeClr val="accent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Autofit/>
          </a:bodyPr>
          <a:lstStyle>
            <a:lvl1pPr marL="0" indent="0">
              <a:buNone/>
              <a:tabLst>
                <a:tab pos="180975" algn="l"/>
              </a:tabLst>
              <a:defRPr sz="100" baseline="0">
                <a:solidFill>
                  <a:schemeClr val="tx2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</a:t>
            </a:r>
            <a:endParaRPr lang="en-GB" noProof="0" dirty="0"/>
          </a:p>
        </p:txBody>
      </p:sp>
      <p:sp>
        <p:nvSpPr>
          <p:cNvPr id="104" name="Text Placeholder 38"/>
          <p:cNvSpPr>
            <a:spLocks noGrp="1"/>
          </p:cNvSpPr>
          <p:nvPr>
            <p:ph type="body" sz="quarter" idx="27" hasCustomPrompt="1"/>
          </p:nvPr>
        </p:nvSpPr>
        <p:spPr>
          <a:xfrm>
            <a:off x="620228" y="1187504"/>
            <a:ext cx="8080427" cy="471073"/>
          </a:xfrm>
          <a:prstGeom prst="rect">
            <a:avLst/>
          </a:prstGeom>
          <a:noFill/>
        </p:spPr>
        <p:txBody>
          <a:bodyPr lIns="144000" tIns="108000" rIns="108000" bIns="108000" anchor="ctr" anchorCtr="0">
            <a:noAutofit/>
          </a:bodyPr>
          <a:lstStyle>
            <a:lvl1pPr marL="0" indent="0">
              <a:spcBef>
                <a:spcPts val="0"/>
              </a:spcBef>
              <a:buNone/>
              <a:tabLst>
                <a:tab pos="180975" algn="l"/>
              </a:tabLst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Insert text or delete agenda </a:t>
            </a:r>
            <a:endParaRPr lang="en-GB" noProof="0" dirty="0"/>
          </a:p>
        </p:txBody>
      </p:sp>
      <p:sp>
        <p:nvSpPr>
          <p:cNvPr id="108" name="Text Placeholder 38"/>
          <p:cNvSpPr>
            <a:spLocks noGrp="1"/>
          </p:cNvSpPr>
          <p:nvPr>
            <p:ph type="body" sz="quarter" idx="28" hasCustomPrompt="1"/>
          </p:nvPr>
        </p:nvSpPr>
        <p:spPr>
          <a:xfrm>
            <a:off x="620228" y="1878831"/>
            <a:ext cx="8080427" cy="471073"/>
          </a:xfrm>
          <a:prstGeom prst="rect">
            <a:avLst/>
          </a:prstGeom>
          <a:noFill/>
        </p:spPr>
        <p:txBody>
          <a:bodyPr lIns="144000" tIns="108000" rIns="108000" bIns="108000" anchor="ctr" anchorCtr="0">
            <a:noAutofit/>
          </a:bodyPr>
          <a:lstStyle>
            <a:lvl1pPr marL="0" indent="0">
              <a:spcBef>
                <a:spcPts val="0"/>
              </a:spcBef>
              <a:buNone/>
              <a:tabLst>
                <a:tab pos="180975" algn="l"/>
              </a:tabLst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Insert text or delete agenda </a:t>
            </a:r>
            <a:endParaRPr lang="en-GB" noProof="0" dirty="0"/>
          </a:p>
        </p:txBody>
      </p:sp>
      <p:sp>
        <p:nvSpPr>
          <p:cNvPr id="109" name="Text Placeholder 38"/>
          <p:cNvSpPr>
            <a:spLocks noGrp="1"/>
          </p:cNvSpPr>
          <p:nvPr>
            <p:ph type="body" sz="quarter" idx="29" hasCustomPrompt="1"/>
          </p:nvPr>
        </p:nvSpPr>
        <p:spPr>
          <a:xfrm>
            <a:off x="620228" y="2570158"/>
            <a:ext cx="8080427" cy="471073"/>
          </a:xfrm>
          <a:prstGeom prst="rect">
            <a:avLst/>
          </a:prstGeom>
          <a:noFill/>
        </p:spPr>
        <p:txBody>
          <a:bodyPr lIns="144000" tIns="108000" rIns="108000" bIns="108000" anchor="ctr" anchorCtr="0">
            <a:noAutofit/>
          </a:bodyPr>
          <a:lstStyle>
            <a:lvl1pPr marL="0" indent="0">
              <a:spcBef>
                <a:spcPts val="0"/>
              </a:spcBef>
              <a:buNone/>
              <a:tabLst>
                <a:tab pos="180975" algn="l"/>
              </a:tabLst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Insert text or delete agenda </a:t>
            </a:r>
            <a:endParaRPr lang="en-GB" noProof="0" dirty="0"/>
          </a:p>
        </p:txBody>
      </p:sp>
      <p:sp>
        <p:nvSpPr>
          <p:cNvPr id="110" name="Text Placeholder 38"/>
          <p:cNvSpPr>
            <a:spLocks noGrp="1"/>
          </p:cNvSpPr>
          <p:nvPr>
            <p:ph type="body" sz="quarter" idx="30" hasCustomPrompt="1"/>
          </p:nvPr>
        </p:nvSpPr>
        <p:spPr>
          <a:xfrm>
            <a:off x="620228" y="3261485"/>
            <a:ext cx="8080427" cy="471073"/>
          </a:xfrm>
          <a:prstGeom prst="rect">
            <a:avLst/>
          </a:prstGeom>
          <a:noFill/>
        </p:spPr>
        <p:txBody>
          <a:bodyPr lIns="144000" tIns="108000" rIns="108000" bIns="108000" anchor="ctr" anchorCtr="0">
            <a:noAutofit/>
          </a:bodyPr>
          <a:lstStyle>
            <a:lvl1pPr marL="0" indent="0">
              <a:spcBef>
                <a:spcPts val="0"/>
              </a:spcBef>
              <a:buNone/>
              <a:tabLst>
                <a:tab pos="180975" algn="l"/>
              </a:tabLst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Insert text or delete agenda </a:t>
            </a:r>
            <a:endParaRPr lang="en-GB" noProof="0" dirty="0"/>
          </a:p>
        </p:txBody>
      </p:sp>
      <p:sp>
        <p:nvSpPr>
          <p:cNvPr id="111" name="Text Placeholder 38"/>
          <p:cNvSpPr>
            <a:spLocks noGrp="1"/>
          </p:cNvSpPr>
          <p:nvPr>
            <p:ph type="body" sz="quarter" idx="31" hasCustomPrompt="1"/>
          </p:nvPr>
        </p:nvSpPr>
        <p:spPr>
          <a:xfrm>
            <a:off x="620228" y="3952812"/>
            <a:ext cx="8080427" cy="471073"/>
          </a:xfrm>
          <a:prstGeom prst="rect">
            <a:avLst/>
          </a:prstGeom>
          <a:noFill/>
        </p:spPr>
        <p:txBody>
          <a:bodyPr lIns="144000" tIns="108000" rIns="108000" bIns="108000" anchor="ctr" anchorCtr="0">
            <a:noAutofit/>
          </a:bodyPr>
          <a:lstStyle>
            <a:lvl1pPr marL="0" indent="0">
              <a:spcBef>
                <a:spcPts val="0"/>
              </a:spcBef>
              <a:buNone/>
              <a:tabLst>
                <a:tab pos="180975" algn="l"/>
              </a:tabLst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Insert text or delete agenda </a:t>
            </a:r>
            <a:endParaRPr lang="en-GB" noProof="0" dirty="0"/>
          </a:p>
        </p:txBody>
      </p:sp>
      <p:sp>
        <p:nvSpPr>
          <p:cNvPr id="112" name="Text Placeholder 38"/>
          <p:cNvSpPr>
            <a:spLocks noGrp="1"/>
          </p:cNvSpPr>
          <p:nvPr>
            <p:ph type="body" sz="quarter" idx="32" hasCustomPrompt="1"/>
          </p:nvPr>
        </p:nvSpPr>
        <p:spPr>
          <a:xfrm>
            <a:off x="620228" y="4644139"/>
            <a:ext cx="8080427" cy="471073"/>
          </a:xfrm>
          <a:prstGeom prst="rect">
            <a:avLst/>
          </a:prstGeom>
          <a:noFill/>
        </p:spPr>
        <p:txBody>
          <a:bodyPr lIns="144000" tIns="108000" rIns="108000" bIns="108000" anchor="ctr" anchorCtr="0">
            <a:noAutofit/>
          </a:bodyPr>
          <a:lstStyle>
            <a:lvl1pPr marL="0" indent="0">
              <a:spcBef>
                <a:spcPts val="0"/>
              </a:spcBef>
              <a:buNone/>
              <a:tabLst>
                <a:tab pos="180975" algn="l"/>
              </a:tabLst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Insert text or delete agenda </a:t>
            </a:r>
            <a:endParaRPr lang="en-GB" noProof="0" dirty="0"/>
          </a:p>
        </p:txBody>
      </p:sp>
      <p:sp>
        <p:nvSpPr>
          <p:cNvPr id="113" name="Text Placeholder 38"/>
          <p:cNvSpPr>
            <a:spLocks noGrp="1"/>
          </p:cNvSpPr>
          <p:nvPr>
            <p:ph type="body" sz="quarter" idx="33" hasCustomPrompt="1"/>
          </p:nvPr>
        </p:nvSpPr>
        <p:spPr>
          <a:xfrm>
            <a:off x="620228" y="5335468"/>
            <a:ext cx="8080427" cy="471073"/>
          </a:xfrm>
          <a:prstGeom prst="rect">
            <a:avLst/>
          </a:prstGeom>
          <a:noFill/>
        </p:spPr>
        <p:txBody>
          <a:bodyPr lIns="144000" tIns="108000" rIns="108000" bIns="108000" anchor="ctr" anchorCtr="0">
            <a:noAutofit/>
          </a:bodyPr>
          <a:lstStyle>
            <a:lvl1pPr marL="0" indent="0">
              <a:spcBef>
                <a:spcPts val="0"/>
              </a:spcBef>
              <a:buNone/>
              <a:tabLst>
                <a:tab pos="180975" algn="l"/>
              </a:tabLst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Insert text or delete agenda 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WITH TI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 Placehold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412409" y="1187504"/>
            <a:ext cx="200396" cy="471073"/>
          </a:xfrm>
          <a:prstGeom prst="rect">
            <a:avLst/>
          </a:prstGeom>
          <a:solidFill>
            <a:schemeClr val="accent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Autofit/>
          </a:bodyPr>
          <a:lstStyle>
            <a:lvl1pPr marL="0" indent="0">
              <a:buNone/>
              <a:tabLst>
                <a:tab pos="180975" algn="l"/>
              </a:tabLst>
              <a:defRPr sz="100" baseline="0">
                <a:noFill/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</a:t>
            </a:r>
            <a:endParaRPr lang="en-GB" noProof="0" dirty="0"/>
          </a:p>
        </p:txBody>
      </p:sp>
      <p:grpSp>
        <p:nvGrpSpPr>
          <p:cNvPr id="3" name="Group 97"/>
          <p:cNvGrpSpPr/>
          <p:nvPr userDrawn="1"/>
        </p:nvGrpSpPr>
        <p:grpSpPr>
          <a:xfrm>
            <a:off x="423192" y="-2"/>
            <a:ext cx="8721603" cy="853945"/>
            <a:chOff x="423192" y="-2"/>
            <a:chExt cx="8721603" cy="853945"/>
          </a:xfrm>
        </p:grpSpPr>
        <p:grpSp>
          <p:nvGrpSpPr>
            <p:cNvPr id="7" name="Group 60"/>
            <p:cNvGrpSpPr/>
            <p:nvPr userDrawn="1"/>
          </p:nvGrpSpPr>
          <p:grpSpPr>
            <a:xfrm>
              <a:off x="423192" y="-2"/>
              <a:ext cx="8720808" cy="853945"/>
              <a:chOff x="423192" y="-2"/>
              <a:chExt cx="8720808" cy="853945"/>
            </a:xfrm>
          </p:grpSpPr>
          <p:sp>
            <p:nvSpPr>
              <p:cNvPr id="101" name="Text Placeholder 38"/>
              <p:cNvSpPr txBox="1">
                <a:spLocks/>
              </p:cNvSpPr>
              <p:nvPr userDrawn="1"/>
            </p:nvSpPr>
            <p:spPr>
              <a:xfrm rot="10800000">
                <a:off x="423192" y="-2"/>
                <a:ext cx="8720807" cy="853945"/>
              </a:xfrm>
              <a:prstGeom prst="snip1Rect">
                <a:avLst>
                  <a:gd name="adj" fmla="val 42476"/>
                </a:avLst>
              </a:prstGeom>
              <a:solidFill>
                <a:srgbClr val="FFFFFF"/>
              </a:solidFill>
              <a:ln w="9525">
                <a:solidFill>
                  <a:srgbClr val="002395"/>
                </a:solidFill>
              </a:ln>
            </p:spPr>
            <p:txBody>
              <a:bodyPr lIns="144000" tIns="36000" bIns="108000" anchor="ctr" anchorCtr="0">
                <a:noAutofit/>
              </a:bodyPr>
              <a:lstStyle>
                <a:lvl1pPr marL="0" indent="0">
                  <a:buNone/>
                  <a:tabLst/>
                  <a:defRPr sz="1400" cap="all" baseline="0"/>
                </a:lvl1pPr>
                <a:lvl2pPr>
                  <a:defRPr sz="900"/>
                </a:lvl2pPr>
                <a:lvl3pPr>
                  <a:defRPr sz="700"/>
                </a:lvl3pPr>
                <a:lvl4pPr>
                  <a:defRPr sz="600"/>
                </a:lvl4pPr>
                <a:lvl5pPr>
                  <a:defRPr sz="400"/>
                </a:lvl5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chemeClr val="accent3"/>
                  </a:buClr>
                  <a:buSzPct val="106000"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all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 </a:t>
                </a:r>
                <a:endParaRPr kumimoji="0" lang="en-GB" sz="1400" b="0" i="0" u="none" strike="noStrike" kern="120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102" name="Straight Connector 101"/>
              <p:cNvCxnSpPr/>
              <p:nvPr userDrawn="1"/>
            </p:nvCxnSpPr>
            <p:spPr>
              <a:xfrm rot="10800000">
                <a:off x="429268" y="0"/>
                <a:ext cx="8714732" cy="1588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0" name="Straight Connector 99"/>
            <p:cNvCxnSpPr/>
            <p:nvPr userDrawn="1"/>
          </p:nvCxnSpPr>
          <p:spPr>
            <a:xfrm rot="5400000" flipH="1" flipV="1">
              <a:off x="8723553" y="426328"/>
              <a:ext cx="840895" cy="1588"/>
            </a:xfrm>
            <a:prstGeom prst="line">
              <a:avLst/>
            </a:prstGeom>
            <a:ln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931" y="37787"/>
            <a:ext cx="8131358" cy="793487"/>
          </a:xfrm>
        </p:spPr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87B7-5740-4E3D-B3CF-06F5FEE5CF75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6A6A-F31D-4C58-9C22-012E596D3C46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25" name="TextBox 24"/>
          <p:cNvSpPr txBox="1"/>
          <p:nvPr userDrawn="1"/>
        </p:nvSpPr>
        <p:spPr>
          <a:xfrm rot="16200000">
            <a:off x="8631478" y="375876"/>
            <a:ext cx="79641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COPYRIGHT©</a:t>
            </a:r>
            <a:r>
              <a:rPr lang="en-GB" sz="700" baseline="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700" noProof="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 Placeholder 38"/>
          <p:cNvSpPr>
            <a:spLocks noGrp="1"/>
          </p:cNvSpPr>
          <p:nvPr>
            <p:ph type="body" sz="quarter" idx="17" hasCustomPrompt="1"/>
          </p:nvPr>
        </p:nvSpPr>
        <p:spPr>
          <a:xfrm>
            <a:off x="412409" y="5335468"/>
            <a:ext cx="200396" cy="471073"/>
          </a:xfrm>
          <a:prstGeom prst="rect">
            <a:avLst/>
          </a:prstGeom>
          <a:solidFill>
            <a:schemeClr val="accent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Autofit/>
          </a:bodyPr>
          <a:lstStyle>
            <a:lvl1pPr marL="0" indent="0">
              <a:buNone/>
              <a:tabLst>
                <a:tab pos="180975" algn="l"/>
              </a:tabLst>
              <a:defRPr sz="100" baseline="0">
                <a:solidFill>
                  <a:schemeClr val="tx2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</a:t>
            </a:r>
            <a:endParaRPr lang="en-GB" noProof="0" dirty="0"/>
          </a:p>
        </p:txBody>
      </p:sp>
      <p:sp>
        <p:nvSpPr>
          <p:cNvPr id="58" name="Text Placeholder 38"/>
          <p:cNvSpPr>
            <a:spLocks noGrp="1"/>
          </p:cNvSpPr>
          <p:nvPr>
            <p:ph type="body" sz="quarter" idx="19" hasCustomPrompt="1"/>
          </p:nvPr>
        </p:nvSpPr>
        <p:spPr>
          <a:xfrm>
            <a:off x="412409" y="2570158"/>
            <a:ext cx="200396" cy="471073"/>
          </a:xfrm>
          <a:prstGeom prst="rect">
            <a:avLst/>
          </a:prstGeom>
          <a:solidFill>
            <a:schemeClr val="accent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Autofit/>
          </a:bodyPr>
          <a:lstStyle>
            <a:lvl1pPr marL="0" indent="0">
              <a:buNone/>
              <a:tabLst>
                <a:tab pos="180975" algn="l"/>
              </a:tabLst>
              <a:defRPr sz="100" baseline="0">
                <a:solidFill>
                  <a:schemeClr val="tx2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</a:t>
            </a:r>
            <a:endParaRPr lang="en-GB" noProof="0" dirty="0"/>
          </a:p>
        </p:txBody>
      </p:sp>
      <p:sp>
        <p:nvSpPr>
          <p:cNvPr id="60" name="Text Placeholder 38"/>
          <p:cNvSpPr>
            <a:spLocks noGrp="1"/>
          </p:cNvSpPr>
          <p:nvPr>
            <p:ph type="body" sz="quarter" idx="21" hasCustomPrompt="1"/>
          </p:nvPr>
        </p:nvSpPr>
        <p:spPr>
          <a:xfrm>
            <a:off x="412409" y="3261485"/>
            <a:ext cx="200396" cy="471073"/>
          </a:xfrm>
          <a:prstGeom prst="rect">
            <a:avLst/>
          </a:prstGeom>
          <a:solidFill>
            <a:schemeClr val="accent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Autofit/>
          </a:bodyPr>
          <a:lstStyle>
            <a:lvl1pPr marL="0" indent="0">
              <a:buNone/>
              <a:tabLst>
                <a:tab pos="180975" algn="l"/>
              </a:tabLst>
              <a:defRPr sz="100" baseline="0">
                <a:solidFill>
                  <a:schemeClr val="tx2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</a:t>
            </a:r>
            <a:endParaRPr lang="en-GB" noProof="0" dirty="0"/>
          </a:p>
        </p:txBody>
      </p:sp>
      <p:sp>
        <p:nvSpPr>
          <p:cNvPr id="62" name="Text Placeholder 38"/>
          <p:cNvSpPr>
            <a:spLocks noGrp="1"/>
          </p:cNvSpPr>
          <p:nvPr>
            <p:ph type="body" sz="quarter" idx="23" hasCustomPrompt="1"/>
          </p:nvPr>
        </p:nvSpPr>
        <p:spPr>
          <a:xfrm>
            <a:off x="412409" y="3952812"/>
            <a:ext cx="200396" cy="471073"/>
          </a:xfrm>
          <a:prstGeom prst="rect">
            <a:avLst/>
          </a:prstGeom>
          <a:solidFill>
            <a:schemeClr val="accent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Autofit/>
          </a:bodyPr>
          <a:lstStyle>
            <a:lvl1pPr marL="0" indent="0">
              <a:buNone/>
              <a:tabLst>
                <a:tab pos="180975" algn="l"/>
              </a:tabLst>
              <a:defRPr sz="100" baseline="0">
                <a:solidFill>
                  <a:schemeClr val="tx2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</a:t>
            </a:r>
            <a:endParaRPr lang="en-GB" noProof="0" dirty="0"/>
          </a:p>
        </p:txBody>
      </p:sp>
      <p:sp>
        <p:nvSpPr>
          <p:cNvPr id="64" name="Text Placeholder 38"/>
          <p:cNvSpPr>
            <a:spLocks noGrp="1"/>
          </p:cNvSpPr>
          <p:nvPr>
            <p:ph type="body" sz="quarter" idx="25" hasCustomPrompt="1"/>
          </p:nvPr>
        </p:nvSpPr>
        <p:spPr>
          <a:xfrm>
            <a:off x="412409" y="4644139"/>
            <a:ext cx="200396" cy="471073"/>
          </a:xfrm>
          <a:prstGeom prst="rect">
            <a:avLst/>
          </a:prstGeom>
          <a:solidFill>
            <a:schemeClr val="accent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Autofit/>
          </a:bodyPr>
          <a:lstStyle>
            <a:lvl1pPr marL="0" indent="0">
              <a:buNone/>
              <a:tabLst>
                <a:tab pos="180975" algn="l"/>
              </a:tabLst>
              <a:defRPr sz="100" baseline="0">
                <a:solidFill>
                  <a:schemeClr val="tx2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</a:t>
            </a:r>
            <a:endParaRPr lang="en-GB" noProof="0" dirty="0"/>
          </a:p>
        </p:txBody>
      </p:sp>
      <p:sp>
        <p:nvSpPr>
          <p:cNvPr id="103" name="Text Placeholder 38"/>
          <p:cNvSpPr>
            <a:spLocks noGrp="1"/>
          </p:cNvSpPr>
          <p:nvPr>
            <p:ph type="body" sz="quarter" idx="26" hasCustomPrompt="1"/>
          </p:nvPr>
        </p:nvSpPr>
        <p:spPr>
          <a:xfrm>
            <a:off x="412409" y="1878831"/>
            <a:ext cx="200396" cy="471073"/>
          </a:xfrm>
          <a:prstGeom prst="rect">
            <a:avLst/>
          </a:prstGeom>
          <a:solidFill>
            <a:schemeClr val="accent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Autofit/>
          </a:bodyPr>
          <a:lstStyle>
            <a:lvl1pPr marL="0" indent="0">
              <a:buNone/>
              <a:tabLst>
                <a:tab pos="180975" algn="l"/>
              </a:tabLst>
              <a:defRPr sz="100" baseline="0">
                <a:solidFill>
                  <a:schemeClr val="tx2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</a:t>
            </a:r>
            <a:endParaRPr lang="en-GB" noProof="0" dirty="0"/>
          </a:p>
        </p:txBody>
      </p:sp>
      <p:sp>
        <p:nvSpPr>
          <p:cNvPr id="104" name="Text Placeholder 38"/>
          <p:cNvSpPr>
            <a:spLocks noGrp="1"/>
          </p:cNvSpPr>
          <p:nvPr>
            <p:ph type="body" sz="quarter" idx="27" hasCustomPrompt="1"/>
          </p:nvPr>
        </p:nvSpPr>
        <p:spPr>
          <a:xfrm>
            <a:off x="2237510" y="1187504"/>
            <a:ext cx="6463146" cy="471073"/>
          </a:xfrm>
          <a:prstGeom prst="rect">
            <a:avLst/>
          </a:prstGeom>
          <a:noFill/>
        </p:spPr>
        <p:txBody>
          <a:bodyPr wrap="square" lIns="144000" tIns="108000" rIns="108000" bIns="108000" anchor="ctr" anchorCtr="0">
            <a:noAutofit/>
          </a:bodyPr>
          <a:lstStyle>
            <a:lvl1pPr marL="0" indent="0">
              <a:spcBef>
                <a:spcPts val="0"/>
              </a:spcBef>
              <a:buNone/>
              <a:tabLst>
                <a:tab pos="180975" algn="l"/>
              </a:tabLst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Insert text or delete agenda </a:t>
            </a:r>
            <a:endParaRPr lang="en-GB" noProof="0" dirty="0"/>
          </a:p>
        </p:txBody>
      </p:sp>
      <p:sp>
        <p:nvSpPr>
          <p:cNvPr id="108" name="Text Placeholder 38"/>
          <p:cNvSpPr>
            <a:spLocks noGrp="1"/>
          </p:cNvSpPr>
          <p:nvPr>
            <p:ph type="body" sz="quarter" idx="28" hasCustomPrompt="1"/>
          </p:nvPr>
        </p:nvSpPr>
        <p:spPr>
          <a:xfrm>
            <a:off x="2237510" y="1878831"/>
            <a:ext cx="6463146" cy="471073"/>
          </a:xfrm>
          <a:prstGeom prst="rect">
            <a:avLst/>
          </a:prstGeom>
          <a:noFill/>
        </p:spPr>
        <p:txBody>
          <a:bodyPr wrap="square" lIns="144000" tIns="108000" rIns="108000" bIns="108000" anchor="ctr" anchorCtr="0">
            <a:noAutofit/>
          </a:bodyPr>
          <a:lstStyle>
            <a:lvl1pPr marL="0" indent="0">
              <a:spcBef>
                <a:spcPts val="0"/>
              </a:spcBef>
              <a:buNone/>
              <a:tabLst>
                <a:tab pos="180975" algn="l"/>
              </a:tabLst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Insert text or delete agenda </a:t>
            </a:r>
            <a:endParaRPr lang="en-GB" noProof="0" dirty="0"/>
          </a:p>
        </p:txBody>
      </p:sp>
      <p:sp>
        <p:nvSpPr>
          <p:cNvPr id="109" name="Text Placeholder 38"/>
          <p:cNvSpPr>
            <a:spLocks noGrp="1"/>
          </p:cNvSpPr>
          <p:nvPr>
            <p:ph type="body" sz="quarter" idx="29" hasCustomPrompt="1"/>
          </p:nvPr>
        </p:nvSpPr>
        <p:spPr>
          <a:xfrm>
            <a:off x="2237510" y="2570158"/>
            <a:ext cx="6463146" cy="471073"/>
          </a:xfrm>
          <a:prstGeom prst="rect">
            <a:avLst/>
          </a:prstGeom>
          <a:noFill/>
        </p:spPr>
        <p:txBody>
          <a:bodyPr wrap="square" lIns="144000" tIns="108000" rIns="108000" bIns="108000" anchor="ctr" anchorCtr="0">
            <a:noAutofit/>
          </a:bodyPr>
          <a:lstStyle>
            <a:lvl1pPr marL="0" indent="0">
              <a:spcBef>
                <a:spcPts val="0"/>
              </a:spcBef>
              <a:buNone/>
              <a:tabLst>
                <a:tab pos="180975" algn="l"/>
              </a:tabLst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Insert text or delete agenda </a:t>
            </a:r>
            <a:endParaRPr lang="en-GB" noProof="0" dirty="0"/>
          </a:p>
        </p:txBody>
      </p:sp>
      <p:sp>
        <p:nvSpPr>
          <p:cNvPr id="110" name="Text Placeholder 38"/>
          <p:cNvSpPr>
            <a:spLocks noGrp="1"/>
          </p:cNvSpPr>
          <p:nvPr>
            <p:ph type="body" sz="quarter" idx="30" hasCustomPrompt="1"/>
          </p:nvPr>
        </p:nvSpPr>
        <p:spPr>
          <a:xfrm>
            <a:off x="2237510" y="3261485"/>
            <a:ext cx="6463146" cy="471073"/>
          </a:xfrm>
          <a:prstGeom prst="rect">
            <a:avLst/>
          </a:prstGeom>
          <a:noFill/>
        </p:spPr>
        <p:txBody>
          <a:bodyPr wrap="square" lIns="144000" tIns="108000" rIns="108000" bIns="108000" anchor="ctr" anchorCtr="0">
            <a:noAutofit/>
          </a:bodyPr>
          <a:lstStyle>
            <a:lvl1pPr marL="0" indent="0">
              <a:spcBef>
                <a:spcPts val="0"/>
              </a:spcBef>
              <a:buNone/>
              <a:tabLst>
                <a:tab pos="180975" algn="l"/>
              </a:tabLst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Insert text or delete agenda </a:t>
            </a:r>
            <a:endParaRPr lang="en-GB" noProof="0" dirty="0"/>
          </a:p>
        </p:txBody>
      </p:sp>
      <p:sp>
        <p:nvSpPr>
          <p:cNvPr id="111" name="Text Placeholder 38"/>
          <p:cNvSpPr>
            <a:spLocks noGrp="1"/>
          </p:cNvSpPr>
          <p:nvPr>
            <p:ph type="body" sz="quarter" idx="31" hasCustomPrompt="1"/>
          </p:nvPr>
        </p:nvSpPr>
        <p:spPr>
          <a:xfrm>
            <a:off x="2237510" y="3952812"/>
            <a:ext cx="6463146" cy="471073"/>
          </a:xfrm>
          <a:prstGeom prst="rect">
            <a:avLst/>
          </a:prstGeom>
          <a:noFill/>
        </p:spPr>
        <p:txBody>
          <a:bodyPr wrap="square" lIns="144000" tIns="108000" rIns="108000" bIns="108000" anchor="ctr" anchorCtr="0">
            <a:noAutofit/>
          </a:bodyPr>
          <a:lstStyle>
            <a:lvl1pPr marL="0" indent="0">
              <a:spcBef>
                <a:spcPts val="0"/>
              </a:spcBef>
              <a:buNone/>
              <a:tabLst>
                <a:tab pos="180975" algn="l"/>
              </a:tabLst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Insert text or delete agenda </a:t>
            </a:r>
            <a:endParaRPr lang="en-GB" noProof="0" dirty="0"/>
          </a:p>
        </p:txBody>
      </p:sp>
      <p:sp>
        <p:nvSpPr>
          <p:cNvPr id="112" name="Text Placeholder 38"/>
          <p:cNvSpPr>
            <a:spLocks noGrp="1"/>
          </p:cNvSpPr>
          <p:nvPr>
            <p:ph type="body" sz="quarter" idx="32" hasCustomPrompt="1"/>
          </p:nvPr>
        </p:nvSpPr>
        <p:spPr>
          <a:xfrm>
            <a:off x="2237510" y="4644139"/>
            <a:ext cx="6463146" cy="471073"/>
          </a:xfrm>
          <a:prstGeom prst="rect">
            <a:avLst/>
          </a:prstGeom>
          <a:noFill/>
        </p:spPr>
        <p:txBody>
          <a:bodyPr wrap="square" lIns="144000" tIns="108000" rIns="108000" bIns="108000" anchor="ctr" anchorCtr="0">
            <a:noAutofit/>
          </a:bodyPr>
          <a:lstStyle>
            <a:lvl1pPr marL="0" indent="0">
              <a:spcBef>
                <a:spcPts val="0"/>
              </a:spcBef>
              <a:buNone/>
              <a:tabLst>
                <a:tab pos="180975" algn="l"/>
              </a:tabLst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Insert text or delete agenda </a:t>
            </a:r>
            <a:endParaRPr lang="en-GB" noProof="0" dirty="0"/>
          </a:p>
        </p:txBody>
      </p:sp>
      <p:sp>
        <p:nvSpPr>
          <p:cNvPr id="113" name="Text Placeholder 38"/>
          <p:cNvSpPr>
            <a:spLocks noGrp="1"/>
          </p:cNvSpPr>
          <p:nvPr>
            <p:ph type="body" sz="quarter" idx="33" hasCustomPrompt="1"/>
          </p:nvPr>
        </p:nvSpPr>
        <p:spPr>
          <a:xfrm>
            <a:off x="2237510" y="5335468"/>
            <a:ext cx="6463146" cy="471073"/>
          </a:xfrm>
          <a:prstGeom prst="rect">
            <a:avLst/>
          </a:prstGeom>
          <a:noFill/>
        </p:spPr>
        <p:txBody>
          <a:bodyPr wrap="square" lIns="144000" tIns="108000" rIns="108000" bIns="108000" anchor="ctr" anchorCtr="0">
            <a:noAutofit/>
          </a:bodyPr>
          <a:lstStyle>
            <a:lvl1pPr marL="0" indent="0">
              <a:spcBef>
                <a:spcPts val="0"/>
              </a:spcBef>
              <a:buNone/>
              <a:tabLst>
                <a:tab pos="180975" algn="l"/>
              </a:tabLst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Insert text or delete agenda </a:t>
            </a:r>
            <a:endParaRPr lang="en-GB" noProof="0" dirty="0"/>
          </a:p>
        </p:txBody>
      </p:sp>
      <p:sp>
        <p:nvSpPr>
          <p:cNvPr id="55" name="Text Placeholder 38"/>
          <p:cNvSpPr>
            <a:spLocks noGrp="1"/>
          </p:cNvSpPr>
          <p:nvPr>
            <p:ph type="body" sz="quarter" idx="34" hasCustomPrompt="1"/>
          </p:nvPr>
        </p:nvSpPr>
        <p:spPr>
          <a:xfrm>
            <a:off x="733031" y="1187504"/>
            <a:ext cx="600861" cy="471073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tabLst>
                <a:tab pos="180975" algn="l"/>
              </a:tabLst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00:00</a:t>
            </a:r>
            <a:endParaRPr lang="en-GB" noProof="0" dirty="0"/>
          </a:p>
        </p:txBody>
      </p:sp>
      <p:sp>
        <p:nvSpPr>
          <p:cNvPr id="71" name="Text Placeholder 38"/>
          <p:cNvSpPr>
            <a:spLocks noGrp="1"/>
          </p:cNvSpPr>
          <p:nvPr>
            <p:ph type="body" sz="quarter" idx="35" hasCustomPrompt="1"/>
          </p:nvPr>
        </p:nvSpPr>
        <p:spPr>
          <a:xfrm>
            <a:off x="1551725" y="1187504"/>
            <a:ext cx="574968" cy="471073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tabLst>
                <a:tab pos="180975" algn="l"/>
              </a:tabLst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00:00</a:t>
            </a:r>
            <a:endParaRPr lang="en-GB" noProof="0" dirty="0"/>
          </a:p>
        </p:txBody>
      </p:sp>
      <p:sp>
        <p:nvSpPr>
          <p:cNvPr id="72" name="TextBox 71"/>
          <p:cNvSpPr txBox="1"/>
          <p:nvPr userDrawn="1"/>
        </p:nvSpPr>
        <p:spPr>
          <a:xfrm>
            <a:off x="1399321" y="1233056"/>
            <a:ext cx="145461" cy="308286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600" noProof="0" dirty="0" smtClean="0"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95" name="Text Placeholder 38"/>
          <p:cNvSpPr>
            <a:spLocks noGrp="1"/>
          </p:cNvSpPr>
          <p:nvPr>
            <p:ph type="body" sz="quarter" idx="37" hasCustomPrompt="1"/>
          </p:nvPr>
        </p:nvSpPr>
        <p:spPr>
          <a:xfrm>
            <a:off x="733031" y="1878831"/>
            <a:ext cx="600861" cy="471073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tabLst>
                <a:tab pos="180975" algn="l"/>
              </a:tabLst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00:00</a:t>
            </a:r>
            <a:endParaRPr lang="en-GB" noProof="0" dirty="0"/>
          </a:p>
        </p:txBody>
      </p:sp>
      <p:sp>
        <p:nvSpPr>
          <p:cNvPr id="96" name="Text Placeholder 38"/>
          <p:cNvSpPr>
            <a:spLocks noGrp="1"/>
          </p:cNvSpPr>
          <p:nvPr>
            <p:ph type="body" sz="quarter" idx="38" hasCustomPrompt="1"/>
          </p:nvPr>
        </p:nvSpPr>
        <p:spPr>
          <a:xfrm>
            <a:off x="733031" y="2570158"/>
            <a:ext cx="600861" cy="471073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tabLst>
                <a:tab pos="180975" algn="l"/>
              </a:tabLst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00:00</a:t>
            </a:r>
            <a:endParaRPr lang="en-GB" noProof="0" dirty="0"/>
          </a:p>
        </p:txBody>
      </p:sp>
      <p:sp>
        <p:nvSpPr>
          <p:cNvPr id="97" name="Text Placeholder 38"/>
          <p:cNvSpPr>
            <a:spLocks noGrp="1"/>
          </p:cNvSpPr>
          <p:nvPr>
            <p:ph type="body" sz="quarter" idx="39" hasCustomPrompt="1"/>
          </p:nvPr>
        </p:nvSpPr>
        <p:spPr>
          <a:xfrm>
            <a:off x="733031" y="3261485"/>
            <a:ext cx="600861" cy="471073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tabLst>
                <a:tab pos="180975" algn="l"/>
              </a:tabLst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00:00</a:t>
            </a:r>
            <a:endParaRPr lang="en-GB" noProof="0" dirty="0"/>
          </a:p>
        </p:txBody>
      </p:sp>
      <p:sp>
        <p:nvSpPr>
          <p:cNvPr id="98" name="Text Placeholder 38"/>
          <p:cNvSpPr>
            <a:spLocks noGrp="1"/>
          </p:cNvSpPr>
          <p:nvPr>
            <p:ph type="body" sz="quarter" idx="40" hasCustomPrompt="1"/>
          </p:nvPr>
        </p:nvSpPr>
        <p:spPr>
          <a:xfrm>
            <a:off x="733031" y="3952812"/>
            <a:ext cx="600861" cy="471073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tabLst>
                <a:tab pos="180975" algn="l"/>
              </a:tabLst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00:00</a:t>
            </a:r>
            <a:endParaRPr lang="en-GB" noProof="0" dirty="0"/>
          </a:p>
        </p:txBody>
      </p:sp>
      <p:sp>
        <p:nvSpPr>
          <p:cNvPr id="99" name="Text Placeholder 38"/>
          <p:cNvSpPr>
            <a:spLocks noGrp="1"/>
          </p:cNvSpPr>
          <p:nvPr>
            <p:ph type="body" sz="quarter" idx="41" hasCustomPrompt="1"/>
          </p:nvPr>
        </p:nvSpPr>
        <p:spPr>
          <a:xfrm>
            <a:off x="733031" y="4644139"/>
            <a:ext cx="600861" cy="471073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tabLst>
                <a:tab pos="180975" algn="l"/>
              </a:tabLst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00:00</a:t>
            </a:r>
            <a:endParaRPr lang="en-GB" noProof="0" dirty="0"/>
          </a:p>
        </p:txBody>
      </p:sp>
      <p:sp>
        <p:nvSpPr>
          <p:cNvPr id="105" name="Text Placeholder 38"/>
          <p:cNvSpPr>
            <a:spLocks noGrp="1"/>
          </p:cNvSpPr>
          <p:nvPr>
            <p:ph type="body" sz="quarter" idx="42" hasCustomPrompt="1"/>
          </p:nvPr>
        </p:nvSpPr>
        <p:spPr>
          <a:xfrm>
            <a:off x="733031" y="5335468"/>
            <a:ext cx="600861" cy="471073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tabLst>
                <a:tab pos="180975" algn="l"/>
              </a:tabLst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00:00</a:t>
            </a:r>
            <a:endParaRPr lang="en-GB" noProof="0" dirty="0"/>
          </a:p>
        </p:txBody>
      </p:sp>
      <p:sp>
        <p:nvSpPr>
          <p:cNvPr id="106" name="Text Placeholder 38"/>
          <p:cNvSpPr>
            <a:spLocks noGrp="1"/>
          </p:cNvSpPr>
          <p:nvPr>
            <p:ph type="body" sz="quarter" idx="43" hasCustomPrompt="1"/>
          </p:nvPr>
        </p:nvSpPr>
        <p:spPr>
          <a:xfrm>
            <a:off x="1551725" y="3261485"/>
            <a:ext cx="574968" cy="471073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tabLst>
                <a:tab pos="180975" algn="l"/>
              </a:tabLst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00:00</a:t>
            </a:r>
            <a:endParaRPr lang="en-GB" noProof="0" dirty="0"/>
          </a:p>
        </p:txBody>
      </p:sp>
      <p:sp>
        <p:nvSpPr>
          <p:cNvPr id="107" name="Text Placeholder 38"/>
          <p:cNvSpPr>
            <a:spLocks noGrp="1"/>
          </p:cNvSpPr>
          <p:nvPr>
            <p:ph type="body" sz="quarter" idx="44" hasCustomPrompt="1"/>
          </p:nvPr>
        </p:nvSpPr>
        <p:spPr>
          <a:xfrm>
            <a:off x="1551725" y="3952812"/>
            <a:ext cx="574968" cy="471073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tabLst>
                <a:tab pos="180975" algn="l"/>
              </a:tabLst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00:00</a:t>
            </a:r>
            <a:endParaRPr lang="en-GB" noProof="0" dirty="0"/>
          </a:p>
        </p:txBody>
      </p:sp>
      <p:sp>
        <p:nvSpPr>
          <p:cNvPr id="114" name="Text Placeholder 38"/>
          <p:cNvSpPr>
            <a:spLocks noGrp="1"/>
          </p:cNvSpPr>
          <p:nvPr>
            <p:ph type="body" sz="quarter" idx="45" hasCustomPrompt="1"/>
          </p:nvPr>
        </p:nvSpPr>
        <p:spPr>
          <a:xfrm>
            <a:off x="1551725" y="4644139"/>
            <a:ext cx="574968" cy="471073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tabLst>
                <a:tab pos="180975" algn="l"/>
              </a:tabLst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00:00</a:t>
            </a:r>
            <a:endParaRPr lang="en-GB" noProof="0" dirty="0"/>
          </a:p>
        </p:txBody>
      </p:sp>
      <p:sp>
        <p:nvSpPr>
          <p:cNvPr id="115" name="Text Placeholder 38"/>
          <p:cNvSpPr>
            <a:spLocks noGrp="1"/>
          </p:cNvSpPr>
          <p:nvPr>
            <p:ph type="body" sz="quarter" idx="46" hasCustomPrompt="1"/>
          </p:nvPr>
        </p:nvSpPr>
        <p:spPr>
          <a:xfrm>
            <a:off x="1551725" y="5335468"/>
            <a:ext cx="574968" cy="471073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tabLst>
                <a:tab pos="180975" algn="l"/>
              </a:tabLst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00:00</a:t>
            </a:r>
            <a:endParaRPr lang="en-GB" noProof="0" dirty="0"/>
          </a:p>
        </p:txBody>
      </p:sp>
      <p:sp>
        <p:nvSpPr>
          <p:cNvPr id="116" name="Text Placeholder 38"/>
          <p:cNvSpPr>
            <a:spLocks noGrp="1"/>
          </p:cNvSpPr>
          <p:nvPr>
            <p:ph type="body" sz="quarter" idx="47" hasCustomPrompt="1"/>
          </p:nvPr>
        </p:nvSpPr>
        <p:spPr>
          <a:xfrm>
            <a:off x="1551725" y="2570158"/>
            <a:ext cx="574968" cy="471073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tabLst>
                <a:tab pos="180975" algn="l"/>
              </a:tabLst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00:00</a:t>
            </a:r>
            <a:endParaRPr lang="en-GB" noProof="0" dirty="0"/>
          </a:p>
        </p:txBody>
      </p:sp>
      <p:sp>
        <p:nvSpPr>
          <p:cNvPr id="117" name="Text Placeholder 38"/>
          <p:cNvSpPr>
            <a:spLocks noGrp="1"/>
          </p:cNvSpPr>
          <p:nvPr>
            <p:ph type="body" sz="quarter" idx="48" hasCustomPrompt="1"/>
          </p:nvPr>
        </p:nvSpPr>
        <p:spPr>
          <a:xfrm>
            <a:off x="1551725" y="1878831"/>
            <a:ext cx="574968" cy="471073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tabLst>
                <a:tab pos="180975" algn="l"/>
              </a:tabLst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00:00</a:t>
            </a:r>
            <a:endParaRPr lang="en-GB" noProof="0" dirty="0"/>
          </a:p>
        </p:txBody>
      </p:sp>
      <p:sp>
        <p:nvSpPr>
          <p:cNvPr id="118" name="TextBox 117"/>
          <p:cNvSpPr txBox="1"/>
          <p:nvPr userDrawn="1"/>
        </p:nvSpPr>
        <p:spPr>
          <a:xfrm>
            <a:off x="1399321" y="5389422"/>
            <a:ext cx="145461" cy="308286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600" noProof="0" dirty="0" smtClean="0"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119" name="TextBox 118"/>
          <p:cNvSpPr txBox="1"/>
          <p:nvPr userDrawn="1"/>
        </p:nvSpPr>
        <p:spPr>
          <a:xfrm>
            <a:off x="1399321" y="1925784"/>
            <a:ext cx="145461" cy="308286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600" noProof="0" dirty="0" smtClean="0"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120" name="TextBox 119"/>
          <p:cNvSpPr txBox="1"/>
          <p:nvPr userDrawn="1"/>
        </p:nvSpPr>
        <p:spPr>
          <a:xfrm>
            <a:off x="1399321" y="2618512"/>
            <a:ext cx="145461" cy="308286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600" noProof="0" dirty="0" smtClean="0"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121" name="TextBox 120"/>
          <p:cNvSpPr txBox="1"/>
          <p:nvPr userDrawn="1"/>
        </p:nvSpPr>
        <p:spPr>
          <a:xfrm>
            <a:off x="1399321" y="3311240"/>
            <a:ext cx="145461" cy="308286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600" noProof="0" dirty="0" smtClean="0"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122" name="TextBox 121"/>
          <p:cNvSpPr txBox="1"/>
          <p:nvPr userDrawn="1"/>
        </p:nvSpPr>
        <p:spPr>
          <a:xfrm>
            <a:off x="1399321" y="4003968"/>
            <a:ext cx="145461" cy="308286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600" noProof="0" dirty="0" smtClean="0"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123" name="TextBox 122"/>
          <p:cNvSpPr txBox="1"/>
          <p:nvPr userDrawn="1"/>
        </p:nvSpPr>
        <p:spPr>
          <a:xfrm>
            <a:off x="1399321" y="4696696"/>
            <a:ext cx="145461" cy="308286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1600" noProof="0" dirty="0" smtClean="0">
                <a:latin typeface="Arial" pitchFamily="34" charset="0"/>
                <a:cs typeface="Arial" pitchFamily="34" charset="0"/>
              </a:rPr>
              <a:t>-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INDEX DIVIDER">
    <p:bg>
      <p:bgPr>
        <a:gradFill>
          <a:gsLst>
            <a:gs pos="0">
              <a:schemeClr val="accent2"/>
            </a:gs>
            <a:gs pos="50000">
              <a:schemeClr val="bg1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36D4-B967-4E0E-B019-2C29A575890C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6A6A-F31D-4C58-9C22-012E596D3C46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35" name="Text Placehold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412409" y="2691352"/>
            <a:ext cx="200396" cy="471073"/>
          </a:xfrm>
          <a:prstGeom prst="rect">
            <a:avLst/>
          </a:prstGeom>
          <a:solidFill>
            <a:schemeClr val="accent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Autofit/>
          </a:bodyPr>
          <a:lstStyle>
            <a:lvl1pPr marL="0" indent="0">
              <a:buNone/>
              <a:tabLst>
                <a:tab pos="180975" algn="l"/>
              </a:tabLst>
              <a:defRPr sz="100" baseline="0">
                <a:noFill/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 </a:t>
            </a:r>
            <a:endParaRPr lang="en-GB" noProof="0"/>
          </a:p>
        </p:txBody>
      </p:sp>
      <p:sp>
        <p:nvSpPr>
          <p:cNvPr id="86" name="Title 1"/>
          <p:cNvSpPr>
            <a:spLocks noGrp="1"/>
          </p:cNvSpPr>
          <p:nvPr>
            <p:ph type="title"/>
          </p:nvPr>
        </p:nvSpPr>
        <p:spPr>
          <a:xfrm>
            <a:off x="785931" y="2712974"/>
            <a:ext cx="5320145" cy="331753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YELLOW INDEX DIVIDER">
    <p:bg>
      <p:bgPr>
        <a:gradFill>
          <a:gsLst>
            <a:gs pos="0">
              <a:schemeClr val="accent4"/>
            </a:gs>
            <a:gs pos="50000">
              <a:schemeClr val="bg1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36D4-B967-4E0E-B019-2C29A575890C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6A6A-F31D-4C58-9C22-012E596D3C46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35" name="Text Placehold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412409" y="2691352"/>
            <a:ext cx="200396" cy="471073"/>
          </a:xfrm>
          <a:prstGeom prst="rect">
            <a:avLst/>
          </a:prstGeom>
          <a:solidFill>
            <a:schemeClr val="accent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Autofit/>
          </a:bodyPr>
          <a:lstStyle>
            <a:lvl1pPr marL="0" indent="0">
              <a:buNone/>
              <a:tabLst>
                <a:tab pos="180975" algn="l"/>
              </a:tabLst>
              <a:defRPr sz="100" baseline="0">
                <a:noFill/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 </a:t>
            </a:r>
            <a:endParaRPr lang="en-GB" noProof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85931" y="2712974"/>
            <a:ext cx="5320145" cy="331753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INDEX DIVIDER">
    <p:bg>
      <p:bgPr>
        <a:gradFill>
          <a:gsLst>
            <a:gs pos="0">
              <a:srgbClr val="7FD5C5"/>
            </a:gs>
            <a:gs pos="50000">
              <a:schemeClr val="bg1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36D4-B967-4E0E-B019-2C29A575890C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6A6A-F31D-4C58-9C22-012E596D3C46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35" name="Text Placehold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412409" y="2691352"/>
            <a:ext cx="200396" cy="471073"/>
          </a:xfrm>
          <a:prstGeom prst="rect">
            <a:avLst/>
          </a:prstGeom>
          <a:solidFill>
            <a:schemeClr val="accent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Autofit/>
          </a:bodyPr>
          <a:lstStyle>
            <a:lvl1pPr marL="0" indent="0">
              <a:buNone/>
              <a:tabLst>
                <a:tab pos="180975" algn="l"/>
              </a:tabLst>
              <a:defRPr sz="100" baseline="0">
                <a:noFill/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 </a:t>
            </a:r>
            <a:endParaRPr lang="en-GB" noProof="0"/>
          </a:p>
        </p:txBody>
      </p:sp>
      <p:sp>
        <p:nvSpPr>
          <p:cNvPr id="86" name="Title 1"/>
          <p:cNvSpPr>
            <a:spLocks noGrp="1"/>
          </p:cNvSpPr>
          <p:nvPr>
            <p:ph type="title"/>
          </p:nvPr>
        </p:nvSpPr>
        <p:spPr>
          <a:xfrm>
            <a:off x="785931" y="2712974"/>
            <a:ext cx="5320145" cy="331753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INDEX DIVIDER">
    <p:bg>
      <p:bgPr>
        <a:gradFill>
          <a:gsLst>
            <a:gs pos="0">
              <a:schemeClr val="accent6"/>
            </a:gs>
            <a:gs pos="50000">
              <a:schemeClr val="bg1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36D4-B967-4E0E-B019-2C29A575890C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6A6A-F31D-4C58-9C22-012E596D3C46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35" name="Text Placehold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412409" y="2691352"/>
            <a:ext cx="200396" cy="471073"/>
          </a:xfrm>
          <a:prstGeom prst="rect">
            <a:avLst/>
          </a:prstGeom>
          <a:solidFill>
            <a:schemeClr val="accent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Autofit/>
          </a:bodyPr>
          <a:lstStyle>
            <a:lvl1pPr marL="0" indent="0">
              <a:buNone/>
              <a:tabLst>
                <a:tab pos="180975" algn="l"/>
              </a:tabLst>
              <a:defRPr sz="100" baseline="0">
                <a:noFill/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 </a:t>
            </a:r>
            <a:endParaRPr lang="en-GB" noProof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85931" y="2712974"/>
            <a:ext cx="5320145" cy="331753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SMALL BOXES YELLOW">
    <p:bg>
      <p:bgPr>
        <a:gradFill>
          <a:gsLst>
            <a:gs pos="0">
              <a:schemeClr val="bg1"/>
            </a:gs>
            <a:gs pos="50000">
              <a:schemeClr val="bg1"/>
            </a:gs>
            <a:gs pos="100000">
              <a:schemeClr val="accent4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 Placeholder 38"/>
          <p:cNvSpPr>
            <a:spLocks noGrp="1"/>
          </p:cNvSpPr>
          <p:nvPr>
            <p:ph type="body" sz="quarter" idx="21" hasCustomPrompt="1"/>
          </p:nvPr>
        </p:nvSpPr>
        <p:spPr>
          <a:xfrm>
            <a:off x="5046910" y="1652687"/>
            <a:ext cx="3536949" cy="1796886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rm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4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1000" baseline="0">
                <a:solidFill>
                  <a:schemeClr val="tx2"/>
                </a:solidFill>
              </a:defRPr>
            </a:lvl3pPr>
            <a:lvl4pPr marL="627063" indent="-90488">
              <a:buFont typeface="Arial" pitchFamily="34" charset="0"/>
              <a:buChar char="•"/>
              <a:defRPr sz="900">
                <a:solidFill>
                  <a:schemeClr val="tx1"/>
                </a:solidFill>
              </a:defRPr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Click to add text or delete</a:t>
            </a:r>
          </a:p>
          <a:p>
            <a:pPr lvl="1"/>
            <a:r>
              <a:rPr lang="en-GB" noProof="0" dirty="0" smtClean="0"/>
              <a:t>Level 2</a:t>
            </a:r>
          </a:p>
          <a:p>
            <a:pPr lvl="2"/>
            <a:r>
              <a:rPr lang="en-GB" noProof="0" dirty="0" smtClean="0"/>
              <a:t>Level 3</a:t>
            </a:r>
          </a:p>
          <a:p>
            <a:pPr lvl="3"/>
            <a:r>
              <a:rPr lang="en-GB" sz="900" noProof="0" dirty="0" smtClean="0">
                <a:solidFill>
                  <a:schemeClr val="tx1"/>
                </a:solidFill>
              </a:rPr>
              <a:t>Level 4</a:t>
            </a:r>
            <a:endParaRPr lang="en-GB" noProof="0" dirty="0"/>
          </a:p>
        </p:txBody>
      </p:sp>
      <p:sp>
        <p:nvSpPr>
          <p:cNvPr id="85" name="Text Placeholder 38"/>
          <p:cNvSpPr>
            <a:spLocks noGrp="1"/>
          </p:cNvSpPr>
          <p:nvPr>
            <p:ph type="body" sz="quarter" idx="22" hasCustomPrompt="1"/>
          </p:nvPr>
        </p:nvSpPr>
        <p:spPr>
          <a:xfrm>
            <a:off x="5046910" y="4201925"/>
            <a:ext cx="3536949" cy="1796886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rm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4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1000" baseline="0">
                <a:solidFill>
                  <a:schemeClr val="tx2"/>
                </a:solidFill>
              </a:defRPr>
            </a:lvl3pPr>
            <a:lvl4pPr marL="627063" indent="-90488">
              <a:buFont typeface="Arial" pitchFamily="34" charset="0"/>
              <a:buChar char="•"/>
              <a:defRPr sz="600">
                <a:solidFill>
                  <a:schemeClr val="tx1"/>
                </a:solidFill>
              </a:defRPr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Click to add text or delete</a:t>
            </a:r>
          </a:p>
          <a:p>
            <a:pPr lvl="1"/>
            <a:r>
              <a:rPr lang="en-GB" noProof="0" dirty="0" smtClean="0"/>
              <a:t>Level 2</a:t>
            </a:r>
          </a:p>
          <a:p>
            <a:pPr lvl="2"/>
            <a:r>
              <a:rPr lang="en-GB" noProof="0" dirty="0" smtClean="0"/>
              <a:t>Level 3</a:t>
            </a:r>
          </a:p>
          <a:p>
            <a:pPr lvl="3"/>
            <a:r>
              <a:rPr lang="en-GB" noProof="0" dirty="0" smtClean="0"/>
              <a:t>Level 4</a:t>
            </a:r>
            <a:endParaRPr lang="en-GB" noProof="0" dirty="0"/>
          </a:p>
        </p:txBody>
      </p:sp>
      <p:sp>
        <p:nvSpPr>
          <p:cNvPr id="82" name="Text Placehold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620382" y="1652687"/>
            <a:ext cx="3536949" cy="1796886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rm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4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1000" baseline="0">
                <a:solidFill>
                  <a:schemeClr val="tx2"/>
                </a:solidFill>
              </a:defRPr>
            </a:lvl3pPr>
            <a:lvl4pPr marL="627063" indent="-90488">
              <a:buFont typeface="Arial" pitchFamily="34" charset="0"/>
              <a:buChar char="•"/>
              <a:defRPr sz="900">
                <a:solidFill>
                  <a:schemeClr val="tx1"/>
                </a:solidFill>
              </a:defRPr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Click to add text or delete</a:t>
            </a:r>
          </a:p>
          <a:p>
            <a:pPr lvl="1"/>
            <a:r>
              <a:rPr lang="en-GB" noProof="0" dirty="0" smtClean="0"/>
              <a:t>Level 2</a:t>
            </a:r>
          </a:p>
          <a:p>
            <a:pPr lvl="2"/>
            <a:r>
              <a:rPr lang="en-GB" noProof="0" dirty="0" smtClean="0"/>
              <a:t>Level 3</a:t>
            </a:r>
          </a:p>
          <a:p>
            <a:pPr lvl="3"/>
            <a:r>
              <a:rPr lang="en-GB" sz="900" noProof="0" dirty="0" smtClean="0">
                <a:solidFill>
                  <a:schemeClr val="tx1"/>
                </a:solidFill>
              </a:rPr>
              <a:t>Level 4</a:t>
            </a:r>
            <a:endParaRPr lang="en-GB" noProof="0" dirty="0"/>
          </a:p>
        </p:txBody>
      </p:sp>
      <p:sp>
        <p:nvSpPr>
          <p:cNvPr id="83" name="Text Placeholder 38"/>
          <p:cNvSpPr>
            <a:spLocks noGrp="1"/>
          </p:cNvSpPr>
          <p:nvPr>
            <p:ph type="body" sz="quarter" idx="17" hasCustomPrompt="1"/>
          </p:nvPr>
        </p:nvSpPr>
        <p:spPr>
          <a:xfrm>
            <a:off x="620382" y="4201925"/>
            <a:ext cx="3536949" cy="1796886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rm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4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1000" baseline="0">
                <a:solidFill>
                  <a:schemeClr val="tx2"/>
                </a:solidFill>
              </a:defRPr>
            </a:lvl3pPr>
            <a:lvl4pPr marL="627063" indent="-90488">
              <a:buFont typeface="Arial" pitchFamily="34" charset="0"/>
              <a:buChar char="•"/>
              <a:defRPr sz="900" baseline="0">
                <a:solidFill>
                  <a:schemeClr val="tx1"/>
                </a:solidFill>
              </a:defRPr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Click to add text or delete</a:t>
            </a:r>
          </a:p>
          <a:p>
            <a:pPr lvl="1"/>
            <a:r>
              <a:rPr lang="en-GB" noProof="0" dirty="0" smtClean="0"/>
              <a:t>Level 2</a:t>
            </a:r>
          </a:p>
          <a:p>
            <a:pPr lvl="2"/>
            <a:r>
              <a:rPr lang="en-GB" noProof="0" dirty="0" smtClean="0"/>
              <a:t>Level 3</a:t>
            </a:r>
          </a:p>
          <a:p>
            <a:pPr lvl="3"/>
            <a:r>
              <a:rPr lang="en-GB" noProof="0" dirty="0" smtClean="0"/>
              <a:t>Level 4</a:t>
            </a:r>
            <a:endParaRPr lang="en-GB" noProof="0" dirty="0"/>
          </a:p>
        </p:txBody>
      </p:sp>
      <p:grpSp>
        <p:nvGrpSpPr>
          <p:cNvPr id="77" name="Group 76"/>
          <p:cNvGrpSpPr/>
          <p:nvPr userDrawn="1"/>
        </p:nvGrpSpPr>
        <p:grpSpPr>
          <a:xfrm>
            <a:off x="423192" y="-2"/>
            <a:ext cx="8721603" cy="853945"/>
            <a:chOff x="423192" y="-2"/>
            <a:chExt cx="8721603" cy="853945"/>
          </a:xfrm>
        </p:grpSpPr>
        <p:grpSp>
          <p:nvGrpSpPr>
            <p:cNvPr id="78" name="Group 60"/>
            <p:cNvGrpSpPr/>
            <p:nvPr userDrawn="1"/>
          </p:nvGrpSpPr>
          <p:grpSpPr>
            <a:xfrm>
              <a:off x="423192" y="-2"/>
              <a:ext cx="8720808" cy="853945"/>
              <a:chOff x="423192" y="-2"/>
              <a:chExt cx="8720808" cy="853945"/>
            </a:xfrm>
          </p:grpSpPr>
          <p:sp>
            <p:nvSpPr>
              <p:cNvPr id="80" name="Text Placeholder 38"/>
              <p:cNvSpPr txBox="1">
                <a:spLocks/>
              </p:cNvSpPr>
              <p:nvPr userDrawn="1"/>
            </p:nvSpPr>
            <p:spPr>
              <a:xfrm rot="10800000">
                <a:off x="423192" y="-2"/>
                <a:ext cx="8720807" cy="853945"/>
              </a:xfrm>
              <a:prstGeom prst="snip1Rect">
                <a:avLst>
                  <a:gd name="adj" fmla="val 42476"/>
                </a:avLst>
              </a:prstGeom>
              <a:solidFill>
                <a:srgbClr val="FFFFFF"/>
              </a:solidFill>
              <a:ln w="9525">
                <a:solidFill>
                  <a:srgbClr val="002395"/>
                </a:solidFill>
              </a:ln>
            </p:spPr>
            <p:txBody>
              <a:bodyPr lIns="144000" tIns="36000" bIns="108000" anchor="ctr" anchorCtr="0">
                <a:noAutofit/>
              </a:bodyPr>
              <a:lstStyle>
                <a:lvl1pPr marL="0" indent="0">
                  <a:buNone/>
                  <a:tabLst/>
                  <a:defRPr sz="1400" cap="all" baseline="0"/>
                </a:lvl1pPr>
                <a:lvl2pPr>
                  <a:defRPr sz="900"/>
                </a:lvl2pPr>
                <a:lvl3pPr>
                  <a:defRPr sz="700"/>
                </a:lvl3pPr>
                <a:lvl4pPr>
                  <a:defRPr sz="600"/>
                </a:lvl4pPr>
                <a:lvl5pPr>
                  <a:defRPr sz="400"/>
                </a:lvl5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chemeClr val="accent3"/>
                  </a:buClr>
                  <a:buSzPct val="106000"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all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 </a:t>
                </a:r>
                <a:endParaRPr kumimoji="0" lang="en-GB" sz="1400" b="0" i="0" u="none" strike="noStrike" kern="120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81" name="Straight Connector 80"/>
              <p:cNvCxnSpPr/>
              <p:nvPr userDrawn="1"/>
            </p:nvCxnSpPr>
            <p:spPr>
              <a:xfrm rot="10800000">
                <a:off x="429268" y="0"/>
                <a:ext cx="8714732" cy="1588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9" name="Straight Connector 78"/>
            <p:cNvCxnSpPr/>
            <p:nvPr userDrawn="1"/>
          </p:nvCxnSpPr>
          <p:spPr>
            <a:xfrm rot="5400000" flipH="1" flipV="1">
              <a:off x="8723553" y="426328"/>
              <a:ext cx="840895" cy="1588"/>
            </a:xfrm>
            <a:prstGeom prst="line">
              <a:avLst/>
            </a:prstGeom>
            <a:ln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749C-AE1B-4D5C-9108-008420E5C35A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6A6A-F31D-4C58-9C22-012E596D3C46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15" name="TextBox 14"/>
          <p:cNvSpPr txBox="1"/>
          <p:nvPr userDrawn="1"/>
        </p:nvSpPr>
        <p:spPr>
          <a:xfrm rot="16200000">
            <a:off x="8631478" y="375876"/>
            <a:ext cx="79641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COPYRIGHT©</a:t>
            </a:r>
            <a:r>
              <a:rPr lang="en-GB" sz="700" baseline="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700" noProof="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Placeholder 38"/>
          <p:cNvSpPr>
            <a:spLocks noGrp="1"/>
          </p:cNvSpPr>
          <p:nvPr>
            <p:ph type="body" sz="quarter" idx="14" hasCustomPrompt="1"/>
          </p:nvPr>
        </p:nvSpPr>
        <p:spPr>
          <a:xfrm>
            <a:off x="408792" y="1186881"/>
            <a:ext cx="3748539" cy="471073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2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Click to add text or delete</a:t>
            </a:r>
            <a:endParaRPr lang="en-GB" noProof="0" dirty="0"/>
          </a:p>
        </p:txBody>
      </p:sp>
      <p:sp>
        <p:nvSpPr>
          <p:cNvPr id="47" name="Text Placeholder 38"/>
          <p:cNvSpPr>
            <a:spLocks noGrp="1"/>
          </p:cNvSpPr>
          <p:nvPr>
            <p:ph type="body" sz="quarter" idx="16" hasCustomPrompt="1"/>
          </p:nvPr>
        </p:nvSpPr>
        <p:spPr>
          <a:xfrm>
            <a:off x="408792" y="3734858"/>
            <a:ext cx="3748539" cy="471073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2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41" name="Text Placeholder 38"/>
          <p:cNvSpPr>
            <a:spLocks noGrp="1"/>
          </p:cNvSpPr>
          <p:nvPr>
            <p:ph type="body" sz="quarter" idx="18" hasCustomPrompt="1"/>
          </p:nvPr>
        </p:nvSpPr>
        <p:spPr>
          <a:xfrm>
            <a:off x="4837917" y="1186881"/>
            <a:ext cx="3748539" cy="471073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2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45" name="Text Placeholder 38"/>
          <p:cNvSpPr>
            <a:spLocks noGrp="1"/>
          </p:cNvSpPr>
          <p:nvPr>
            <p:ph type="body" sz="quarter" idx="20" hasCustomPrompt="1"/>
          </p:nvPr>
        </p:nvSpPr>
        <p:spPr>
          <a:xfrm>
            <a:off x="4837917" y="3734858"/>
            <a:ext cx="3748539" cy="471073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2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Click to add text or delete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SMALL BOXES RED">
    <p:bg>
      <p:bgPr>
        <a:gradFill>
          <a:gsLst>
            <a:gs pos="0">
              <a:schemeClr val="bg1"/>
            </a:gs>
            <a:gs pos="50000">
              <a:schemeClr val="bg1"/>
            </a:gs>
            <a:gs pos="100000">
              <a:schemeClr val="accent6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 Placeholder 38"/>
          <p:cNvSpPr>
            <a:spLocks noGrp="1"/>
          </p:cNvSpPr>
          <p:nvPr>
            <p:ph type="body" sz="quarter" idx="21" hasCustomPrompt="1"/>
          </p:nvPr>
        </p:nvSpPr>
        <p:spPr>
          <a:xfrm>
            <a:off x="5046910" y="1652687"/>
            <a:ext cx="3536949" cy="1796886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rm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4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1000" baseline="0">
                <a:solidFill>
                  <a:schemeClr val="tx2"/>
                </a:solidFill>
              </a:defRPr>
            </a:lvl3pPr>
            <a:lvl4pPr marL="627063" indent="-90488">
              <a:buFont typeface="Arial" pitchFamily="34" charset="0"/>
              <a:buChar char="•"/>
              <a:defRPr sz="900">
                <a:solidFill>
                  <a:schemeClr val="tx1"/>
                </a:solidFill>
              </a:defRPr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Click to add text or delete</a:t>
            </a:r>
          </a:p>
          <a:p>
            <a:pPr lvl="1"/>
            <a:r>
              <a:rPr lang="en-GB" noProof="0" dirty="0" smtClean="0"/>
              <a:t>Level 2</a:t>
            </a:r>
          </a:p>
          <a:p>
            <a:pPr lvl="2"/>
            <a:r>
              <a:rPr lang="en-GB" noProof="0" dirty="0" smtClean="0"/>
              <a:t>Level 3</a:t>
            </a:r>
          </a:p>
          <a:p>
            <a:pPr lvl="3"/>
            <a:r>
              <a:rPr lang="en-GB" sz="900" noProof="0" dirty="0" smtClean="0">
                <a:solidFill>
                  <a:schemeClr val="tx1"/>
                </a:solidFill>
              </a:rPr>
              <a:t>Level 4</a:t>
            </a:r>
            <a:endParaRPr lang="en-GB" noProof="0" dirty="0"/>
          </a:p>
        </p:txBody>
      </p:sp>
      <p:sp>
        <p:nvSpPr>
          <p:cNvPr id="85" name="Text Placeholder 38"/>
          <p:cNvSpPr>
            <a:spLocks noGrp="1"/>
          </p:cNvSpPr>
          <p:nvPr>
            <p:ph type="body" sz="quarter" idx="22" hasCustomPrompt="1"/>
          </p:nvPr>
        </p:nvSpPr>
        <p:spPr>
          <a:xfrm>
            <a:off x="5046910" y="4201925"/>
            <a:ext cx="3536949" cy="1796886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rm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4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1000" baseline="0">
                <a:solidFill>
                  <a:schemeClr val="tx2"/>
                </a:solidFill>
              </a:defRPr>
            </a:lvl3pPr>
            <a:lvl4pPr marL="627063" indent="-90488">
              <a:buFont typeface="Arial" pitchFamily="34" charset="0"/>
              <a:buChar char="•"/>
              <a:defRPr sz="600">
                <a:solidFill>
                  <a:schemeClr val="tx1"/>
                </a:solidFill>
              </a:defRPr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Click to add text or delete</a:t>
            </a:r>
          </a:p>
          <a:p>
            <a:pPr lvl="1"/>
            <a:r>
              <a:rPr lang="en-GB" noProof="0" dirty="0" smtClean="0"/>
              <a:t>Level 2</a:t>
            </a:r>
          </a:p>
          <a:p>
            <a:pPr lvl="2"/>
            <a:r>
              <a:rPr lang="en-GB" noProof="0" dirty="0" smtClean="0"/>
              <a:t>Level 3</a:t>
            </a:r>
          </a:p>
          <a:p>
            <a:pPr lvl="3"/>
            <a:r>
              <a:rPr lang="en-GB" noProof="0" dirty="0" smtClean="0"/>
              <a:t>Level 4</a:t>
            </a:r>
            <a:endParaRPr lang="en-GB" noProof="0" dirty="0"/>
          </a:p>
        </p:txBody>
      </p:sp>
      <p:sp>
        <p:nvSpPr>
          <p:cNvPr id="82" name="Text Placehold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620382" y="1652687"/>
            <a:ext cx="3536949" cy="1796886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rm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4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1000" baseline="0">
                <a:solidFill>
                  <a:schemeClr val="tx2"/>
                </a:solidFill>
              </a:defRPr>
            </a:lvl3pPr>
            <a:lvl4pPr marL="627063" indent="-90488">
              <a:buFont typeface="Arial" pitchFamily="34" charset="0"/>
              <a:buChar char="•"/>
              <a:defRPr sz="900">
                <a:solidFill>
                  <a:schemeClr val="tx1"/>
                </a:solidFill>
              </a:defRPr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Click to add text or delete</a:t>
            </a:r>
          </a:p>
          <a:p>
            <a:pPr lvl="1"/>
            <a:r>
              <a:rPr lang="en-GB" noProof="0" dirty="0" smtClean="0"/>
              <a:t>Level 2</a:t>
            </a:r>
          </a:p>
          <a:p>
            <a:pPr lvl="2"/>
            <a:r>
              <a:rPr lang="en-GB" noProof="0" dirty="0" smtClean="0"/>
              <a:t>Level 3</a:t>
            </a:r>
          </a:p>
          <a:p>
            <a:pPr lvl="3"/>
            <a:r>
              <a:rPr lang="en-GB" sz="900" noProof="0" dirty="0" smtClean="0">
                <a:solidFill>
                  <a:schemeClr val="tx1"/>
                </a:solidFill>
              </a:rPr>
              <a:t>Level 4</a:t>
            </a:r>
            <a:endParaRPr lang="en-GB" noProof="0" dirty="0"/>
          </a:p>
        </p:txBody>
      </p:sp>
      <p:sp>
        <p:nvSpPr>
          <p:cNvPr id="83" name="Text Placeholder 38"/>
          <p:cNvSpPr>
            <a:spLocks noGrp="1"/>
          </p:cNvSpPr>
          <p:nvPr>
            <p:ph type="body" sz="quarter" idx="17" hasCustomPrompt="1"/>
          </p:nvPr>
        </p:nvSpPr>
        <p:spPr>
          <a:xfrm>
            <a:off x="620382" y="4201925"/>
            <a:ext cx="3536949" cy="1796886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rm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4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1000" baseline="0">
                <a:solidFill>
                  <a:schemeClr val="tx2"/>
                </a:solidFill>
              </a:defRPr>
            </a:lvl3pPr>
            <a:lvl4pPr marL="627063" indent="-90488">
              <a:buFont typeface="Arial" pitchFamily="34" charset="0"/>
              <a:buChar char="•"/>
              <a:defRPr sz="900" baseline="0">
                <a:solidFill>
                  <a:schemeClr val="tx1"/>
                </a:solidFill>
              </a:defRPr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Click to add text or delete</a:t>
            </a:r>
          </a:p>
          <a:p>
            <a:pPr lvl="1"/>
            <a:r>
              <a:rPr lang="en-GB" noProof="0" dirty="0" smtClean="0"/>
              <a:t>Level 2</a:t>
            </a:r>
          </a:p>
          <a:p>
            <a:pPr lvl="2"/>
            <a:r>
              <a:rPr lang="en-GB" noProof="0" dirty="0" smtClean="0"/>
              <a:t>Level 3</a:t>
            </a:r>
          </a:p>
          <a:p>
            <a:pPr lvl="3"/>
            <a:r>
              <a:rPr lang="en-GB" noProof="0" dirty="0" smtClean="0"/>
              <a:t>Level 4</a:t>
            </a:r>
            <a:endParaRPr lang="en-GB" noProof="0" dirty="0"/>
          </a:p>
        </p:txBody>
      </p:sp>
      <p:grpSp>
        <p:nvGrpSpPr>
          <p:cNvPr id="3" name="Group 76"/>
          <p:cNvGrpSpPr/>
          <p:nvPr userDrawn="1"/>
        </p:nvGrpSpPr>
        <p:grpSpPr>
          <a:xfrm>
            <a:off x="423192" y="-2"/>
            <a:ext cx="8721603" cy="853945"/>
            <a:chOff x="423192" y="-2"/>
            <a:chExt cx="8721603" cy="853945"/>
          </a:xfrm>
        </p:grpSpPr>
        <p:grpSp>
          <p:nvGrpSpPr>
            <p:cNvPr id="7" name="Group 60"/>
            <p:cNvGrpSpPr/>
            <p:nvPr userDrawn="1"/>
          </p:nvGrpSpPr>
          <p:grpSpPr>
            <a:xfrm>
              <a:off x="423192" y="-2"/>
              <a:ext cx="8720808" cy="853945"/>
              <a:chOff x="423192" y="-2"/>
              <a:chExt cx="8720808" cy="853945"/>
            </a:xfrm>
          </p:grpSpPr>
          <p:sp>
            <p:nvSpPr>
              <p:cNvPr id="80" name="Text Placeholder 38"/>
              <p:cNvSpPr txBox="1">
                <a:spLocks/>
              </p:cNvSpPr>
              <p:nvPr userDrawn="1"/>
            </p:nvSpPr>
            <p:spPr>
              <a:xfrm rot="10800000">
                <a:off x="423192" y="-2"/>
                <a:ext cx="8720807" cy="853945"/>
              </a:xfrm>
              <a:prstGeom prst="snip1Rect">
                <a:avLst>
                  <a:gd name="adj" fmla="val 42476"/>
                </a:avLst>
              </a:prstGeom>
              <a:solidFill>
                <a:srgbClr val="FFFFFF"/>
              </a:solidFill>
              <a:ln w="9525">
                <a:solidFill>
                  <a:srgbClr val="002395"/>
                </a:solidFill>
              </a:ln>
            </p:spPr>
            <p:txBody>
              <a:bodyPr lIns="144000" tIns="36000" bIns="108000" anchor="ctr" anchorCtr="0">
                <a:noAutofit/>
              </a:bodyPr>
              <a:lstStyle>
                <a:lvl1pPr marL="0" indent="0">
                  <a:buNone/>
                  <a:tabLst/>
                  <a:defRPr sz="1400" cap="all" baseline="0"/>
                </a:lvl1pPr>
                <a:lvl2pPr>
                  <a:defRPr sz="900"/>
                </a:lvl2pPr>
                <a:lvl3pPr>
                  <a:defRPr sz="700"/>
                </a:lvl3pPr>
                <a:lvl4pPr>
                  <a:defRPr sz="600"/>
                </a:lvl4pPr>
                <a:lvl5pPr>
                  <a:defRPr sz="400"/>
                </a:lvl5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chemeClr val="accent3"/>
                  </a:buClr>
                  <a:buSzPct val="106000"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all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 </a:t>
                </a:r>
                <a:endParaRPr kumimoji="0" lang="en-GB" sz="1400" b="0" i="0" u="none" strike="noStrike" kern="120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81" name="Straight Connector 80"/>
              <p:cNvCxnSpPr/>
              <p:nvPr userDrawn="1"/>
            </p:nvCxnSpPr>
            <p:spPr>
              <a:xfrm rot="10800000">
                <a:off x="429268" y="0"/>
                <a:ext cx="8714732" cy="1588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9" name="Straight Connector 78"/>
            <p:cNvCxnSpPr/>
            <p:nvPr userDrawn="1"/>
          </p:nvCxnSpPr>
          <p:spPr>
            <a:xfrm rot="5400000" flipH="1" flipV="1">
              <a:off x="8723553" y="426328"/>
              <a:ext cx="840895" cy="1588"/>
            </a:xfrm>
            <a:prstGeom prst="line">
              <a:avLst/>
            </a:prstGeom>
            <a:ln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749C-AE1B-4D5C-9108-008420E5C35A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6A6A-F31D-4C58-9C22-012E596D3C46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15" name="TextBox 14"/>
          <p:cNvSpPr txBox="1"/>
          <p:nvPr userDrawn="1"/>
        </p:nvSpPr>
        <p:spPr>
          <a:xfrm rot="16200000">
            <a:off x="8631478" y="375876"/>
            <a:ext cx="79641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COPYRIGHT©</a:t>
            </a:r>
            <a:r>
              <a:rPr lang="en-GB" sz="700" baseline="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700" noProof="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Placeholder 38"/>
          <p:cNvSpPr>
            <a:spLocks noGrp="1"/>
          </p:cNvSpPr>
          <p:nvPr>
            <p:ph type="body" sz="quarter" idx="14" hasCustomPrompt="1"/>
          </p:nvPr>
        </p:nvSpPr>
        <p:spPr>
          <a:xfrm>
            <a:off x="408792" y="1186881"/>
            <a:ext cx="3748539" cy="471073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2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Click to add text or delete</a:t>
            </a:r>
            <a:endParaRPr lang="en-GB" noProof="0" dirty="0"/>
          </a:p>
        </p:txBody>
      </p:sp>
      <p:sp>
        <p:nvSpPr>
          <p:cNvPr id="47" name="Text Placeholder 38"/>
          <p:cNvSpPr>
            <a:spLocks noGrp="1"/>
          </p:cNvSpPr>
          <p:nvPr>
            <p:ph type="body" sz="quarter" idx="16" hasCustomPrompt="1"/>
          </p:nvPr>
        </p:nvSpPr>
        <p:spPr>
          <a:xfrm>
            <a:off x="408792" y="3734858"/>
            <a:ext cx="3748539" cy="471073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2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41" name="Text Placeholder 38"/>
          <p:cNvSpPr>
            <a:spLocks noGrp="1"/>
          </p:cNvSpPr>
          <p:nvPr>
            <p:ph type="body" sz="quarter" idx="18" hasCustomPrompt="1"/>
          </p:nvPr>
        </p:nvSpPr>
        <p:spPr>
          <a:xfrm>
            <a:off x="4837917" y="1186881"/>
            <a:ext cx="3748539" cy="471073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2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45" name="Text Placeholder 38"/>
          <p:cNvSpPr>
            <a:spLocks noGrp="1"/>
          </p:cNvSpPr>
          <p:nvPr>
            <p:ph type="body" sz="quarter" idx="20" hasCustomPrompt="1"/>
          </p:nvPr>
        </p:nvSpPr>
        <p:spPr>
          <a:xfrm>
            <a:off x="4837917" y="3734858"/>
            <a:ext cx="3748539" cy="471073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2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SMALL BOXES GREEN">
    <p:bg>
      <p:bgPr>
        <a:gradFill>
          <a:gsLst>
            <a:gs pos="0">
              <a:schemeClr val="bg1"/>
            </a:gs>
            <a:gs pos="50000">
              <a:schemeClr val="bg1"/>
            </a:gs>
            <a:gs pos="100000">
              <a:srgbClr val="7FD5C5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 Placeholder 38"/>
          <p:cNvSpPr>
            <a:spLocks noGrp="1"/>
          </p:cNvSpPr>
          <p:nvPr>
            <p:ph type="body" sz="quarter" idx="21" hasCustomPrompt="1"/>
          </p:nvPr>
        </p:nvSpPr>
        <p:spPr>
          <a:xfrm>
            <a:off x="5046910" y="1652687"/>
            <a:ext cx="3536949" cy="1796886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rm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4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1000" baseline="0">
                <a:solidFill>
                  <a:schemeClr val="tx2"/>
                </a:solidFill>
              </a:defRPr>
            </a:lvl3pPr>
            <a:lvl4pPr marL="627063" indent="-90488">
              <a:buFont typeface="Arial" pitchFamily="34" charset="0"/>
              <a:buChar char="•"/>
              <a:defRPr sz="900">
                <a:solidFill>
                  <a:schemeClr val="tx1"/>
                </a:solidFill>
              </a:defRPr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Click to add text or delete</a:t>
            </a:r>
          </a:p>
          <a:p>
            <a:pPr lvl="1"/>
            <a:r>
              <a:rPr lang="en-GB" noProof="0" dirty="0" smtClean="0"/>
              <a:t>Level 2</a:t>
            </a:r>
          </a:p>
          <a:p>
            <a:pPr lvl="2"/>
            <a:r>
              <a:rPr lang="en-GB" noProof="0" dirty="0" smtClean="0"/>
              <a:t>Level 3</a:t>
            </a:r>
          </a:p>
          <a:p>
            <a:pPr lvl="3"/>
            <a:r>
              <a:rPr lang="en-GB" sz="900" noProof="0" dirty="0" smtClean="0">
                <a:solidFill>
                  <a:schemeClr val="tx1"/>
                </a:solidFill>
              </a:rPr>
              <a:t>Level 4</a:t>
            </a:r>
            <a:endParaRPr lang="en-GB" noProof="0" dirty="0"/>
          </a:p>
        </p:txBody>
      </p:sp>
      <p:sp>
        <p:nvSpPr>
          <p:cNvPr id="85" name="Text Placeholder 38"/>
          <p:cNvSpPr>
            <a:spLocks noGrp="1"/>
          </p:cNvSpPr>
          <p:nvPr>
            <p:ph type="body" sz="quarter" idx="22" hasCustomPrompt="1"/>
          </p:nvPr>
        </p:nvSpPr>
        <p:spPr>
          <a:xfrm>
            <a:off x="5046910" y="4201925"/>
            <a:ext cx="3536949" cy="1796886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rm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4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1000" baseline="0">
                <a:solidFill>
                  <a:schemeClr val="tx2"/>
                </a:solidFill>
              </a:defRPr>
            </a:lvl3pPr>
            <a:lvl4pPr marL="627063" indent="-90488">
              <a:buFont typeface="Arial" pitchFamily="34" charset="0"/>
              <a:buChar char="•"/>
              <a:defRPr sz="600">
                <a:solidFill>
                  <a:schemeClr val="tx1"/>
                </a:solidFill>
              </a:defRPr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Click to add text or delete</a:t>
            </a:r>
          </a:p>
          <a:p>
            <a:pPr lvl="1"/>
            <a:r>
              <a:rPr lang="en-GB" noProof="0" dirty="0" smtClean="0"/>
              <a:t>Level 2</a:t>
            </a:r>
          </a:p>
          <a:p>
            <a:pPr lvl="2"/>
            <a:r>
              <a:rPr lang="en-GB" noProof="0" dirty="0" smtClean="0"/>
              <a:t>Level 3</a:t>
            </a:r>
          </a:p>
          <a:p>
            <a:pPr lvl="3"/>
            <a:r>
              <a:rPr lang="en-GB" noProof="0" dirty="0" smtClean="0"/>
              <a:t>Level 4</a:t>
            </a:r>
            <a:endParaRPr lang="en-GB" noProof="0" dirty="0"/>
          </a:p>
        </p:txBody>
      </p:sp>
      <p:sp>
        <p:nvSpPr>
          <p:cNvPr id="82" name="Text Placehold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620382" y="1652687"/>
            <a:ext cx="3536949" cy="1796886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rm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4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1000" baseline="0">
                <a:solidFill>
                  <a:schemeClr val="tx2"/>
                </a:solidFill>
              </a:defRPr>
            </a:lvl3pPr>
            <a:lvl4pPr marL="627063" indent="-90488">
              <a:buFont typeface="Arial" pitchFamily="34" charset="0"/>
              <a:buChar char="•"/>
              <a:defRPr sz="900">
                <a:solidFill>
                  <a:schemeClr val="tx1"/>
                </a:solidFill>
              </a:defRPr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Click to add text or delete</a:t>
            </a:r>
          </a:p>
          <a:p>
            <a:pPr lvl="1"/>
            <a:r>
              <a:rPr lang="en-GB" noProof="0" dirty="0" smtClean="0"/>
              <a:t>Level 2</a:t>
            </a:r>
          </a:p>
          <a:p>
            <a:pPr lvl="2"/>
            <a:r>
              <a:rPr lang="en-GB" noProof="0" dirty="0" smtClean="0"/>
              <a:t>Level 3</a:t>
            </a:r>
          </a:p>
          <a:p>
            <a:pPr lvl="3"/>
            <a:r>
              <a:rPr lang="en-GB" sz="900" noProof="0" dirty="0" smtClean="0">
                <a:solidFill>
                  <a:schemeClr val="tx1"/>
                </a:solidFill>
              </a:rPr>
              <a:t>Level 4</a:t>
            </a:r>
            <a:endParaRPr lang="en-GB" noProof="0" dirty="0"/>
          </a:p>
        </p:txBody>
      </p:sp>
      <p:sp>
        <p:nvSpPr>
          <p:cNvPr id="83" name="Text Placeholder 38"/>
          <p:cNvSpPr>
            <a:spLocks noGrp="1"/>
          </p:cNvSpPr>
          <p:nvPr>
            <p:ph type="body" sz="quarter" idx="17" hasCustomPrompt="1"/>
          </p:nvPr>
        </p:nvSpPr>
        <p:spPr>
          <a:xfrm>
            <a:off x="620382" y="4201925"/>
            <a:ext cx="3536949" cy="1796886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rm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4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1000" baseline="0">
                <a:solidFill>
                  <a:schemeClr val="tx2"/>
                </a:solidFill>
              </a:defRPr>
            </a:lvl3pPr>
            <a:lvl4pPr marL="627063" indent="-90488">
              <a:buFont typeface="Arial" pitchFamily="34" charset="0"/>
              <a:buChar char="•"/>
              <a:defRPr sz="900" baseline="0">
                <a:solidFill>
                  <a:schemeClr val="tx1"/>
                </a:solidFill>
              </a:defRPr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Click to add text or delete</a:t>
            </a:r>
          </a:p>
          <a:p>
            <a:pPr lvl="1"/>
            <a:r>
              <a:rPr lang="en-GB" noProof="0" dirty="0" smtClean="0"/>
              <a:t>Level 2</a:t>
            </a:r>
          </a:p>
          <a:p>
            <a:pPr lvl="2"/>
            <a:r>
              <a:rPr lang="en-GB" noProof="0" dirty="0" smtClean="0"/>
              <a:t>Level 3</a:t>
            </a:r>
          </a:p>
          <a:p>
            <a:pPr lvl="3"/>
            <a:r>
              <a:rPr lang="en-GB" noProof="0" dirty="0" smtClean="0"/>
              <a:t>Level 4</a:t>
            </a:r>
            <a:endParaRPr lang="en-GB" noProof="0" dirty="0"/>
          </a:p>
        </p:txBody>
      </p:sp>
      <p:grpSp>
        <p:nvGrpSpPr>
          <p:cNvPr id="3" name="Group 76"/>
          <p:cNvGrpSpPr/>
          <p:nvPr userDrawn="1"/>
        </p:nvGrpSpPr>
        <p:grpSpPr>
          <a:xfrm>
            <a:off x="423192" y="-2"/>
            <a:ext cx="8721603" cy="853945"/>
            <a:chOff x="423192" y="-2"/>
            <a:chExt cx="8721603" cy="853945"/>
          </a:xfrm>
        </p:grpSpPr>
        <p:grpSp>
          <p:nvGrpSpPr>
            <p:cNvPr id="7" name="Group 60"/>
            <p:cNvGrpSpPr/>
            <p:nvPr userDrawn="1"/>
          </p:nvGrpSpPr>
          <p:grpSpPr>
            <a:xfrm>
              <a:off x="423192" y="-2"/>
              <a:ext cx="8720808" cy="853945"/>
              <a:chOff x="423192" y="-2"/>
              <a:chExt cx="8720808" cy="853945"/>
            </a:xfrm>
          </p:grpSpPr>
          <p:sp>
            <p:nvSpPr>
              <p:cNvPr id="80" name="Text Placeholder 38"/>
              <p:cNvSpPr txBox="1">
                <a:spLocks/>
              </p:cNvSpPr>
              <p:nvPr userDrawn="1"/>
            </p:nvSpPr>
            <p:spPr>
              <a:xfrm rot="10800000">
                <a:off x="423192" y="-2"/>
                <a:ext cx="8720807" cy="853945"/>
              </a:xfrm>
              <a:prstGeom prst="snip1Rect">
                <a:avLst>
                  <a:gd name="adj" fmla="val 42476"/>
                </a:avLst>
              </a:prstGeom>
              <a:solidFill>
                <a:srgbClr val="FFFFFF"/>
              </a:solidFill>
              <a:ln w="9525">
                <a:solidFill>
                  <a:srgbClr val="002395"/>
                </a:solidFill>
              </a:ln>
            </p:spPr>
            <p:txBody>
              <a:bodyPr lIns="144000" tIns="36000" bIns="108000" anchor="ctr" anchorCtr="0">
                <a:noAutofit/>
              </a:bodyPr>
              <a:lstStyle>
                <a:lvl1pPr marL="0" indent="0">
                  <a:buNone/>
                  <a:tabLst/>
                  <a:defRPr sz="1400" cap="all" baseline="0"/>
                </a:lvl1pPr>
                <a:lvl2pPr>
                  <a:defRPr sz="900"/>
                </a:lvl2pPr>
                <a:lvl3pPr>
                  <a:defRPr sz="700"/>
                </a:lvl3pPr>
                <a:lvl4pPr>
                  <a:defRPr sz="600"/>
                </a:lvl4pPr>
                <a:lvl5pPr>
                  <a:defRPr sz="400"/>
                </a:lvl5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chemeClr val="accent3"/>
                  </a:buClr>
                  <a:buSzPct val="106000"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all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 </a:t>
                </a:r>
                <a:endParaRPr kumimoji="0" lang="en-GB" sz="1400" b="0" i="0" u="none" strike="noStrike" kern="120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81" name="Straight Connector 80"/>
              <p:cNvCxnSpPr/>
              <p:nvPr userDrawn="1"/>
            </p:nvCxnSpPr>
            <p:spPr>
              <a:xfrm rot="10800000">
                <a:off x="429268" y="0"/>
                <a:ext cx="8714732" cy="1588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9" name="Straight Connector 78"/>
            <p:cNvCxnSpPr/>
            <p:nvPr userDrawn="1"/>
          </p:nvCxnSpPr>
          <p:spPr>
            <a:xfrm rot="5400000" flipH="1" flipV="1">
              <a:off x="8723553" y="426328"/>
              <a:ext cx="840895" cy="1588"/>
            </a:xfrm>
            <a:prstGeom prst="line">
              <a:avLst/>
            </a:prstGeom>
            <a:ln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749C-AE1B-4D5C-9108-008420E5C35A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6A6A-F31D-4C58-9C22-012E596D3C46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15" name="TextBox 14"/>
          <p:cNvSpPr txBox="1"/>
          <p:nvPr userDrawn="1"/>
        </p:nvSpPr>
        <p:spPr>
          <a:xfrm rot="16200000">
            <a:off x="8631478" y="375876"/>
            <a:ext cx="79641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COPYRIGHT©</a:t>
            </a:r>
            <a:r>
              <a:rPr lang="en-GB" sz="700" baseline="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700" noProof="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Placeholder 38"/>
          <p:cNvSpPr>
            <a:spLocks noGrp="1"/>
          </p:cNvSpPr>
          <p:nvPr>
            <p:ph type="body" sz="quarter" idx="14" hasCustomPrompt="1"/>
          </p:nvPr>
        </p:nvSpPr>
        <p:spPr>
          <a:xfrm>
            <a:off x="408792" y="1186881"/>
            <a:ext cx="3748539" cy="471073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2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Click to add text or delete</a:t>
            </a:r>
            <a:endParaRPr lang="en-GB" noProof="0" dirty="0"/>
          </a:p>
        </p:txBody>
      </p:sp>
      <p:sp>
        <p:nvSpPr>
          <p:cNvPr id="47" name="Text Placeholder 38"/>
          <p:cNvSpPr>
            <a:spLocks noGrp="1"/>
          </p:cNvSpPr>
          <p:nvPr>
            <p:ph type="body" sz="quarter" idx="16" hasCustomPrompt="1"/>
          </p:nvPr>
        </p:nvSpPr>
        <p:spPr>
          <a:xfrm>
            <a:off x="408792" y="3734858"/>
            <a:ext cx="3748539" cy="471073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2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41" name="Text Placeholder 38"/>
          <p:cNvSpPr>
            <a:spLocks noGrp="1"/>
          </p:cNvSpPr>
          <p:nvPr>
            <p:ph type="body" sz="quarter" idx="18" hasCustomPrompt="1"/>
          </p:nvPr>
        </p:nvSpPr>
        <p:spPr>
          <a:xfrm>
            <a:off x="4837917" y="1186881"/>
            <a:ext cx="3748539" cy="471073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2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45" name="Text Placeholder 38"/>
          <p:cNvSpPr>
            <a:spLocks noGrp="1"/>
          </p:cNvSpPr>
          <p:nvPr>
            <p:ph type="body" sz="quarter" idx="20" hasCustomPrompt="1"/>
          </p:nvPr>
        </p:nvSpPr>
        <p:spPr>
          <a:xfrm>
            <a:off x="4837917" y="3734858"/>
            <a:ext cx="3748539" cy="471073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2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21" name="Forme libre 20"/>
          <p:cNvSpPr/>
          <p:nvPr userDrawn="1"/>
        </p:nvSpPr>
        <p:spPr>
          <a:xfrm>
            <a:off x="-10886" y="6240584"/>
            <a:ext cx="9154886" cy="272143"/>
          </a:xfrm>
          <a:custGeom>
            <a:avLst/>
            <a:gdLst>
              <a:gd name="connsiteX0" fmla="*/ 9154886 w 9154886"/>
              <a:gd name="connsiteY0" fmla="*/ 0 h 272143"/>
              <a:gd name="connsiteX1" fmla="*/ 7609115 w 9154886"/>
              <a:gd name="connsiteY1" fmla="*/ 0 h 272143"/>
              <a:gd name="connsiteX2" fmla="*/ 7347857 w 9154886"/>
              <a:gd name="connsiteY2" fmla="*/ 272143 h 272143"/>
              <a:gd name="connsiteX3" fmla="*/ 0 w 9154886"/>
              <a:gd name="connsiteY3" fmla="*/ 272143 h 272143"/>
              <a:gd name="connsiteX4" fmla="*/ 10886 w 9154886"/>
              <a:gd name="connsiteY4" fmla="*/ 272143 h 272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4886" h="272143">
                <a:moveTo>
                  <a:pt x="9154886" y="0"/>
                </a:moveTo>
                <a:lnTo>
                  <a:pt x="7609115" y="0"/>
                </a:lnTo>
                <a:lnTo>
                  <a:pt x="7347857" y="272143"/>
                </a:lnTo>
                <a:lnTo>
                  <a:pt x="0" y="272143"/>
                </a:lnTo>
                <a:lnTo>
                  <a:pt x="10886" y="272143"/>
                </a:lnTo>
              </a:path>
            </a:pathLst>
          </a:custGeom>
          <a:ln>
            <a:solidFill>
              <a:schemeClr val="tx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SMALL BOXES BLUE">
    <p:bg>
      <p:bgPr>
        <a:gradFill>
          <a:gsLst>
            <a:gs pos="0">
              <a:schemeClr val="bg1"/>
            </a:gs>
            <a:gs pos="50000">
              <a:schemeClr val="bg1"/>
            </a:gs>
            <a:gs pos="100000">
              <a:schemeClr val="accent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 Placeholder 38"/>
          <p:cNvSpPr>
            <a:spLocks noGrp="1"/>
          </p:cNvSpPr>
          <p:nvPr>
            <p:ph type="body" sz="quarter" idx="21" hasCustomPrompt="1"/>
          </p:nvPr>
        </p:nvSpPr>
        <p:spPr>
          <a:xfrm>
            <a:off x="5046910" y="1652687"/>
            <a:ext cx="3536949" cy="1796886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rm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4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1000" baseline="0">
                <a:solidFill>
                  <a:schemeClr val="tx2"/>
                </a:solidFill>
              </a:defRPr>
            </a:lvl3pPr>
            <a:lvl4pPr marL="627063" indent="-90488">
              <a:buFont typeface="Arial" pitchFamily="34" charset="0"/>
              <a:buChar char="•"/>
              <a:defRPr sz="900">
                <a:solidFill>
                  <a:schemeClr val="tx1"/>
                </a:solidFill>
              </a:defRPr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Click to add text or delete</a:t>
            </a:r>
          </a:p>
          <a:p>
            <a:pPr lvl="1"/>
            <a:r>
              <a:rPr lang="en-GB" noProof="0" dirty="0" smtClean="0"/>
              <a:t>Level 2</a:t>
            </a:r>
          </a:p>
          <a:p>
            <a:pPr lvl="2"/>
            <a:r>
              <a:rPr lang="en-GB" noProof="0" dirty="0" smtClean="0"/>
              <a:t>Level 3</a:t>
            </a:r>
          </a:p>
          <a:p>
            <a:pPr lvl="3"/>
            <a:r>
              <a:rPr lang="en-GB" sz="900" noProof="0" dirty="0" smtClean="0">
                <a:solidFill>
                  <a:schemeClr val="tx1"/>
                </a:solidFill>
              </a:rPr>
              <a:t>Level 4</a:t>
            </a:r>
            <a:endParaRPr lang="en-GB" noProof="0" dirty="0"/>
          </a:p>
        </p:txBody>
      </p:sp>
      <p:sp>
        <p:nvSpPr>
          <p:cNvPr id="85" name="Text Placeholder 38"/>
          <p:cNvSpPr>
            <a:spLocks noGrp="1"/>
          </p:cNvSpPr>
          <p:nvPr>
            <p:ph type="body" sz="quarter" idx="22" hasCustomPrompt="1"/>
          </p:nvPr>
        </p:nvSpPr>
        <p:spPr>
          <a:xfrm>
            <a:off x="5046910" y="4201925"/>
            <a:ext cx="3536949" cy="1796886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rm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4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1000" baseline="0">
                <a:solidFill>
                  <a:schemeClr val="tx2"/>
                </a:solidFill>
              </a:defRPr>
            </a:lvl3pPr>
            <a:lvl4pPr marL="627063" indent="-90488">
              <a:buFont typeface="Arial" pitchFamily="34" charset="0"/>
              <a:buChar char="•"/>
              <a:defRPr sz="600">
                <a:solidFill>
                  <a:schemeClr val="tx1"/>
                </a:solidFill>
              </a:defRPr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Click to add text or delete</a:t>
            </a:r>
          </a:p>
          <a:p>
            <a:pPr lvl="1"/>
            <a:r>
              <a:rPr lang="en-GB" noProof="0" dirty="0" smtClean="0"/>
              <a:t>Level 2</a:t>
            </a:r>
          </a:p>
          <a:p>
            <a:pPr lvl="2"/>
            <a:r>
              <a:rPr lang="en-GB" noProof="0" dirty="0" smtClean="0"/>
              <a:t>Level 3</a:t>
            </a:r>
          </a:p>
          <a:p>
            <a:pPr lvl="3"/>
            <a:r>
              <a:rPr lang="en-GB" noProof="0" dirty="0" smtClean="0"/>
              <a:t>Level 4</a:t>
            </a:r>
            <a:endParaRPr lang="en-GB" noProof="0" dirty="0"/>
          </a:p>
        </p:txBody>
      </p:sp>
      <p:sp>
        <p:nvSpPr>
          <p:cNvPr id="82" name="Text Placehold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620382" y="1652687"/>
            <a:ext cx="3536949" cy="1796886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rm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4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1000" baseline="0">
                <a:solidFill>
                  <a:schemeClr val="tx2"/>
                </a:solidFill>
              </a:defRPr>
            </a:lvl3pPr>
            <a:lvl4pPr marL="627063" indent="-90488">
              <a:buFont typeface="Arial" pitchFamily="34" charset="0"/>
              <a:buChar char="•"/>
              <a:defRPr sz="900">
                <a:solidFill>
                  <a:schemeClr val="tx1"/>
                </a:solidFill>
              </a:defRPr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Click to add text or delete</a:t>
            </a:r>
          </a:p>
          <a:p>
            <a:pPr lvl="1"/>
            <a:r>
              <a:rPr lang="en-GB" noProof="0" dirty="0" smtClean="0"/>
              <a:t>Level 2</a:t>
            </a:r>
          </a:p>
          <a:p>
            <a:pPr lvl="2"/>
            <a:r>
              <a:rPr lang="en-GB" noProof="0" dirty="0" smtClean="0"/>
              <a:t>Level 3</a:t>
            </a:r>
          </a:p>
          <a:p>
            <a:pPr lvl="3"/>
            <a:r>
              <a:rPr lang="en-GB" sz="900" noProof="0" dirty="0" smtClean="0">
                <a:solidFill>
                  <a:schemeClr val="tx1"/>
                </a:solidFill>
              </a:rPr>
              <a:t>Level 4</a:t>
            </a:r>
            <a:endParaRPr lang="en-GB" noProof="0" dirty="0"/>
          </a:p>
        </p:txBody>
      </p:sp>
      <p:sp>
        <p:nvSpPr>
          <p:cNvPr id="83" name="Text Placeholder 38"/>
          <p:cNvSpPr>
            <a:spLocks noGrp="1"/>
          </p:cNvSpPr>
          <p:nvPr>
            <p:ph type="body" sz="quarter" idx="17" hasCustomPrompt="1"/>
          </p:nvPr>
        </p:nvSpPr>
        <p:spPr>
          <a:xfrm>
            <a:off x="620382" y="4201925"/>
            <a:ext cx="3536949" cy="1796886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rm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4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1000" baseline="0">
                <a:solidFill>
                  <a:schemeClr val="tx2"/>
                </a:solidFill>
              </a:defRPr>
            </a:lvl3pPr>
            <a:lvl4pPr marL="627063" indent="-90488">
              <a:buFont typeface="Arial" pitchFamily="34" charset="0"/>
              <a:buChar char="•"/>
              <a:defRPr sz="900" baseline="0">
                <a:solidFill>
                  <a:schemeClr val="tx1"/>
                </a:solidFill>
              </a:defRPr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Click to add text or delete</a:t>
            </a:r>
          </a:p>
          <a:p>
            <a:pPr lvl="1"/>
            <a:r>
              <a:rPr lang="en-GB" noProof="0" dirty="0" smtClean="0"/>
              <a:t>Level 2</a:t>
            </a:r>
          </a:p>
          <a:p>
            <a:pPr lvl="2"/>
            <a:r>
              <a:rPr lang="en-GB" noProof="0" dirty="0" smtClean="0"/>
              <a:t>Level 3</a:t>
            </a:r>
          </a:p>
          <a:p>
            <a:pPr lvl="3"/>
            <a:r>
              <a:rPr lang="en-GB" noProof="0" dirty="0" smtClean="0"/>
              <a:t>Level 4</a:t>
            </a:r>
            <a:endParaRPr lang="en-GB" noProof="0" dirty="0"/>
          </a:p>
        </p:txBody>
      </p:sp>
      <p:grpSp>
        <p:nvGrpSpPr>
          <p:cNvPr id="3" name="Group 76"/>
          <p:cNvGrpSpPr/>
          <p:nvPr userDrawn="1"/>
        </p:nvGrpSpPr>
        <p:grpSpPr>
          <a:xfrm>
            <a:off x="423192" y="-2"/>
            <a:ext cx="8721603" cy="853945"/>
            <a:chOff x="423192" y="-2"/>
            <a:chExt cx="8721603" cy="853945"/>
          </a:xfrm>
        </p:grpSpPr>
        <p:grpSp>
          <p:nvGrpSpPr>
            <p:cNvPr id="7" name="Group 60"/>
            <p:cNvGrpSpPr/>
            <p:nvPr userDrawn="1"/>
          </p:nvGrpSpPr>
          <p:grpSpPr>
            <a:xfrm>
              <a:off x="423192" y="-2"/>
              <a:ext cx="8720808" cy="853945"/>
              <a:chOff x="423192" y="-2"/>
              <a:chExt cx="8720808" cy="853945"/>
            </a:xfrm>
          </p:grpSpPr>
          <p:sp>
            <p:nvSpPr>
              <p:cNvPr id="80" name="Text Placeholder 38"/>
              <p:cNvSpPr txBox="1">
                <a:spLocks/>
              </p:cNvSpPr>
              <p:nvPr userDrawn="1"/>
            </p:nvSpPr>
            <p:spPr>
              <a:xfrm rot="10800000">
                <a:off x="423192" y="-2"/>
                <a:ext cx="8720807" cy="853945"/>
              </a:xfrm>
              <a:prstGeom prst="snip1Rect">
                <a:avLst>
                  <a:gd name="adj" fmla="val 42476"/>
                </a:avLst>
              </a:prstGeom>
              <a:solidFill>
                <a:srgbClr val="FFFFFF"/>
              </a:solidFill>
              <a:ln w="9525">
                <a:solidFill>
                  <a:srgbClr val="002395"/>
                </a:solidFill>
              </a:ln>
            </p:spPr>
            <p:txBody>
              <a:bodyPr lIns="144000" tIns="36000" bIns="108000" anchor="ctr" anchorCtr="0">
                <a:noAutofit/>
              </a:bodyPr>
              <a:lstStyle>
                <a:lvl1pPr marL="0" indent="0">
                  <a:buNone/>
                  <a:tabLst/>
                  <a:defRPr sz="1400" cap="all" baseline="0"/>
                </a:lvl1pPr>
                <a:lvl2pPr>
                  <a:defRPr sz="900"/>
                </a:lvl2pPr>
                <a:lvl3pPr>
                  <a:defRPr sz="700"/>
                </a:lvl3pPr>
                <a:lvl4pPr>
                  <a:defRPr sz="600"/>
                </a:lvl4pPr>
                <a:lvl5pPr>
                  <a:defRPr sz="400"/>
                </a:lvl5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chemeClr val="accent3"/>
                  </a:buClr>
                  <a:buSzPct val="106000"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all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 </a:t>
                </a:r>
                <a:endParaRPr kumimoji="0" lang="en-GB" sz="1400" b="0" i="0" u="none" strike="noStrike" kern="120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81" name="Straight Connector 80"/>
              <p:cNvCxnSpPr/>
              <p:nvPr userDrawn="1"/>
            </p:nvCxnSpPr>
            <p:spPr>
              <a:xfrm rot="10800000">
                <a:off x="429268" y="0"/>
                <a:ext cx="8714732" cy="1588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9" name="Straight Connector 78"/>
            <p:cNvCxnSpPr/>
            <p:nvPr userDrawn="1"/>
          </p:nvCxnSpPr>
          <p:spPr>
            <a:xfrm rot="5400000" flipH="1" flipV="1">
              <a:off x="8723553" y="426328"/>
              <a:ext cx="840895" cy="1588"/>
            </a:xfrm>
            <a:prstGeom prst="line">
              <a:avLst/>
            </a:prstGeom>
            <a:ln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749C-AE1B-4D5C-9108-008420E5C35A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6A6A-F31D-4C58-9C22-012E596D3C46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15" name="TextBox 14"/>
          <p:cNvSpPr txBox="1"/>
          <p:nvPr userDrawn="1"/>
        </p:nvSpPr>
        <p:spPr>
          <a:xfrm rot="16200000">
            <a:off x="8631478" y="375876"/>
            <a:ext cx="79641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COPYRIGHT©</a:t>
            </a:r>
            <a:r>
              <a:rPr lang="en-GB" sz="700" baseline="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700" noProof="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Placeholder 38"/>
          <p:cNvSpPr>
            <a:spLocks noGrp="1"/>
          </p:cNvSpPr>
          <p:nvPr>
            <p:ph type="body" sz="quarter" idx="14" hasCustomPrompt="1"/>
          </p:nvPr>
        </p:nvSpPr>
        <p:spPr>
          <a:xfrm>
            <a:off x="408792" y="1186881"/>
            <a:ext cx="3748539" cy="471073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2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Click to add text or delete</a:t>
            </a:r>
            <a:endParaRPr lang="en-GB" noProof="0" dirty="0"/>
          </a:p>
        </p:txBody>
      </p:sp>
      <p:sp>
        <p:nvSpPr>
          <p:cNvPr id="47" name="Text Placeholder 38"/>
          <p:cNvSpPr>
            <a:spLocks noGrp="1"/>
          </p:cNvSpPr>
          <p:nvPr>
            <p:ph type="body" sz="quarter" idx="16" hasCustomPrompt="1"/>
          </p:nvPr>
        </p:nvSpPr>
        <p:spPr>
          <a:xfrm>
            <a:off x="408792" y="3734858"/>
            <a:ext cx="3748539" cy="471073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2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41" name="Text Placeholder 38"/>
          <p:cNvSpPr>
            <a:spLocks noGrp="1"/>
          </p:cNvSpPr>
          <p:nvPr>
            <p:ph type="body" sz="quarter" idx="18" hasCustomPrompt="1"/>
          </p:nvPr>
        </p:nvSpPr>
        <p:spPr>
          <a:xfrm>
            <a:off x="4837917" y="1186881"/>
            <a:ext cx="3748539" cy="471073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2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45" name="Text Placeholder 38"/>
          <p:cNvSpPr>
            <a:spLocks noGrp="1"/>
          </p:cNvSpPr>
          <p:nvPr>
            <p:ph type="body" sz="quarter" idx="20" hasCustomPrompt="1"/>
          </p:nvPr>
        </p:nvSpPr>
        <p:spPr>
          <a:xfrm>
            <a:off x="4837917" y="3734858"/>
            <a:ext cx="3748539" cy="471073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2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0"/>
          <p:cNvGrpSpPr/>
          <p:nvPr userDrawn="1"/>
        </p:nvGrpSpPr>
        <p:grpSpPr>
          <a:xfrm>
            <a:off x="423192" y="-2"/>
            <a:ext cx="8720808" cy="853945"/>
            <a:chOff x="423192" y="-2"/>
            <a:chExt cx="8720808" cy="853945"/>
          </a:xfrm>
        </p:grpSpPr>
        <p:sp>
          <p:nvSpPr>
            <p:cNvPr id="62" name="Text Placeholder 38"/>
            <p:cNvSpPr txBox="1">
              <a:spLocks/>
            </p:cNvSpPr>
            <p:nvPr userDrawn="1"/>
          </p:nvSpPr>
          <p:spPr>
            <a:xfrm rot="10800000">
              <a:off x="423192" y="-2"/>
              <a:ext cx="8720807" cy="853945"/>
            </a:xfrm>
            <a:prstGeom prst="snip1Rect">
              <a:avLst>
                <a:gd name="adj" fmla="val 43751"/>
              </a:avLst>
            </a:prstGeom>
            <a:solidFill>
              <a:srgbClr val="FFFFFF"/>
            </a:solidFill>
            <a:ln w="9525">
              <a:solidFill>
                <a:srgbClr val="002395"/>
              </a:solidFill>
            </a:ln>
          </p:spPr>
          <p:txBody>
            <a:bodyPr lIns="144000" tIns="36000" bIns="108000" anchor="ctr" anchorCtr="0">
              <a:noAutofit/>
            </a:bodyPr>
            <a:lstStyle>
              <a:lvl1pPr marL="0" indent="0">
                <a:buNone/>
                <a:tabLst/>
                <a:defRPr sz="1400" cap="all" baseline="0"/>
              </a:lvl1pPr>
              <a:lvl2pPr>
                <a:defRPr sz="900"/>
              </a:lvl2pPr>
              <a:lvl3pPr>
                <a:defRPr sz="700"/>
              </a:lvl3pPr>
              <a:lvl4pPr>
                <a:defRPr sz="600"/>
              </a:lvl4pPr>
              <a:lvl5pPr>
                <a:defRPr sz="400"/>
              </a:lvl5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3"/>
                </a:buClr>
                <a:buSzPct val="106000"/>
                <a:buFontTx/>
                <a:buNone/>
                <a:tabLst/>
                <a:defRPr/>
              </a:pPr>
              <a:r>
                <a:rPr kumimoji="0" lang="en-US" sz="1400" b="0" i="0" u="none" strike="noStrike" kern="1200" cap="all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 </a:t>
              </a:r>
              <a:endParaRPr kumimoji="0" lang="en-US" sz="1400" b="0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63" name="Straight Connector 62"/>
            <p:cNvCxnSpPr/>
            <p:nvPr userDrawn="1"/>
          </p:nvCxnSpPr>
          <p:spPr>
            <a:xfrm rot="10800000">
              <a:off x="429268" y="0"/>
              <a:ext cx="8714732" cy="1588"/>
            </a:xfrm>
            <a:prstGeom prst="line">
              <a:avLst/>
            </a:prstGeom>
            <a:ln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9" name="Straight Connector 68"/>
          <p:cNvCxnSpPr/>
          <p:nvPr userDrawn="1"/>
        </p:nvCxnSpPr>
        <p:spPr>
          <a:xfrm rot="5400000" flipH="1" flipV="1">
            <a:off x="8723553" y="426328"/>
            <a:ext cx="840895" cy="1588"/>
          </a:xfrm>
          <a:prstGeom prst="line">
            <a:avLst/>
          </a:prstGeom>
          <a:ln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793491" y="37787"/>
            <a:ext cx="7936348" cy="79348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409576" y="1178898"/>
            <a:ext cx="8324850" cy="4947267"/>
          </a:xfrm>
          <a:prstGeom prst="rect">
            <a:avLst/>
          </a:prstGeom>
        </p:spPr>
        <p:txBody>
          <a:bodyPr lIns="0" rIns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409E6A6A-F31D-4C58-9C22-012E596D3C46}" type="slidenum">
              <a:rPr lang="en-US" noProof="0" smtClean="0"/>
              <a:pPr/>
              <a:t>‹Nr.›</a:t>
            </a:fld>
            <a:endParaRPr lang="en-US" noProof="0" dirty="0"/>
          </a:p>
        </p:txBody>
      </p:sp>
      <p:sp>
        <p:nvSpPr>
          <p:cNvPr id="9" name="TextBox 8"/>
          <p:cNvSpPr txBox="1"/>
          <p:nvPr userDrawn="1"/>
        </p:nvSpPr>
        <p:spPr>
          <a:xfrm rot="16200000">
            <a:off x="8631478" y="375876"/>
            <a:ext cx="79641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COPYRIGHT©</a:t>
            </a:r>
            <a:r>
              <a:rPr lang="en-US" sz="700" baseline="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700" noProof="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795867" y="6562815"/>
            <a:ext cx="2133600" cy="270694"/>
          </a:xfrm>
        </p:spPr>
        <p:txBody>
          <a:bodyPr/>
          <a:lstStyle/>
          <a:p>
            <a:fld id="{A3AF56D2-2183-4835-8E1A-F9A40FFE28D3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OXES YELLOW">
    <p:bg>
      <p:bgPr>
        <a:gradFill>
          <a:gsLst>
            <a:gs pos="0">
              <a:schemeClr val="bg1"/>
            </a:gs>
            <a:gs pos="50000">
              <a:schemeClr val="bg1"/>
            </a:gs>
            <a:gs pos="100000">
              <a:schemeClr val="accent4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 Placeholder 38"/>
          <p:cNvSpPr>
            <a:spLocks noGrp="1"/>
          </p:cNvSpPr>
          <p:nvPr>
            <p:ph type="body" sz="quarter" idx="33" hasCustomPrompt="1"/>
          </p:nvPr>
        </p:nvSpPr>
        <p:spPr>
          <a:xfrm>
            <a:off x="640210" y="1704512"/>
            <a:ext cx="3916800" cy="1036800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rm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4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1000" baseline="0">
                <a:solidFill>
                  <a:schemeClr val="tx2"/>
                </a:solidFill>
              </a:defRPr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Click to add text or delete</a:t>
            </a:r>
          </a:p>
          <a:p>
            <a:pPr lvl="1"/>
            <a:r>
              <a:rPr lang="en-GB" noProof="0" dirty="0" smtClean="0"/>
              <a:t>Level 2</a:t>
            </a:r>
          </a:p>
          <a:p>
            <a:pPr lvl="2"/>
            <a:r>
              <a:rPr lang="en-GB" noProof="0" dirty="0" smtClean="0"/>
              <a:t>Level 3</a:t>
            </a:r>
          </a:p>
          <a:p>
            <a:pPr lvl="1"/>
            <a:endParaRPr lang="en-GB" noProof="0" dirty="0"/>
          </a:p>
        </p:txBody>
      </p:sp>
      <p:sp>
        <p:nvSpPr>
          <p:cNvPr id="84" name="Text Placeholder 38"/>
          <p:cNvSpPr>
            <a:spLocks noGrp="1"/>
          </p:cNvSpPr>
          <p:nvPr>
            <p:ph type="body" sz="quarter" idx="34" hasCustomPrompt="1"/>
          </p:nvPr>
        </p:nvSpPr>
        <p:spPr>
          <a:xfrm>
            <a:off x="640210" y="3429404"/>
            <a:ext cx="3916800" cy="1036800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rm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4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1000" baseline="0">
                <a:solidFill>
                  <a:schemeClr val="tx2"/>
                </a:solidFill>
              </a:defRPr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 Click to add text or delete</a:t>
            </a:r>
          </a:p>
          <a:p>
            <a:pPr lvl="1"/>
            <a:r>
              <a:rPr lang="en-GB" noProof="0" smtClean="0"/>
              <a:t>Level 2</a:t>
            </a:r>
          </a:p>
          <a:p>
            <a:pPr lvl="2"/>
            <a:r>
              <a:rPr lang="en-GB" noProof="0" smtClean="0"/>
              <a:t>Level 3</a:t>
            </a:r>
          </a:p>
          <a:p>
            <a:pPr lvl="1"/>
            <a:endParaRPr lang="en-GB" noProof="0"/>
          </a:p>
        </p:txBody>
      </p:sp>
      <p:sp>
        <p:nvSpPr>
          <p:cNvPr id="85" name="Text Placeholder 38"/>
          <p:cNvSpPr>
            <a:spLocks noGrp="1"/>
          </p:cNvSpPr>
          <p:nvPr>
            <p:ph type="body" sz="quarter" idx="35" hasCustomPrompt="1"/>
          </p:nvPr>
        </p:nvSpPr>
        <p:spPr>
          <a:xfrm>
            <a:off x="640210" y="5140439"/>
            <a:ext cx="3916800" cy="1036800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rm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4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1000" baseline="0">
                <a:solidFill>
                  <a:schemeClr val="tx2"/>
                </a:solidFill>
              </a:defRPr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 Click to add text or delete</a:t>
            </a:r>
          </a:p>
          <a:p>
            <a:pPr lvl="1"/>
            <a:r>
              <a:rPr lang="en-GB" noProof="0" smtClean="0"/>
              <a:t>Level 2</a:t>
            </a:r>
          </a:p>
          <a:p>
            <a:pPr lvl="2"/>
            <a:r>
              <a:rPr lang="en-GB" noProof="0" smtClean="0"/>
              <a:t>Level 3</a:t>
            </a:r>
          </a:p>
          <a:p>
            <a:pPr lvl="1"/>
            <a:endParaRPr lang="en-GB" noProof="0"/>
          </a:p>
        </p:txBody>
      </p:sp>
      <p:grpSp>
        <p:nvGrpSpPr>
          <p:cNvPr id="77" name="Group 76"/>
          <p:cNvGrpSpPr/>
          <p:nvPr userDrawn="1"/>
        </p:nvGrpSpPr>
        <p:grpSpPr>
          <a:xfrm>
            <a:off x="423192" y="-2"/>
            <a:ext cx="8721603" cy="853945"/>
            <a:chOff x="423192" y="-2"/>
            <a:chExt cx="8721603" cy="853945"/>
          </a:xfrm>
        </p:grpSpPr>
        <p:grpSp>
          <p:nvGrpSpPr>
            <p:cNvPr id="78" name="Group 60"/>
            <p:cNvGrpSpPr/>
            <p:nvPr userDrawn="1"/>
          </p:nvGrpSpPr>
          <p:grpSpPr>
            <a:xfrm>
              <a:off x="423192" y="-2"/>
              <a:ext cx="8720808" cy="853945"/>
              <a:chOff x="423192" y="-2"/>
              <a:chExt cx="8720808" cy="853945"/>
            </a:xfrm>
          </p:grpSpPr>
          <p:sp>
            <p:nvSpPr>
              <p:cNvPr id="80" name="Text Placeholder 38"/>
              <p:cNvSpPr txBox="1">
                <a:spLocks/>
              </p:cNvSpPr>
              <p:nvPr userDrawn="1"/>
            </p:nvSpPr>
            <p:spPr>
              <a:xfrm rot="10800000">
                <a:off x="423192" y="-2"/>
                <a:ext cx="8720807" cy="853945"/>
              </a:xfrm>
              <a:prstGeom prst="snip1Rect">
                <a:avLst>
                  <a:gd name="adj" fmla="val 42476"/>
                </a:avLst>
              </a:prstGeom>
              <a:solidFill>
                <a:srgbClr val="FFFFFF"/>
              </a:solidFill>
              <a:ln w="9525">
                <a:solidFill>
                  <a:srgbClr val="2A6EBB"/>
                </a:solidFill>
              </a:ln>
            </p:spPr>
            <p:txBody>
              <a:bodyPr lIns="144000" tIns="36000" bIns="108000" anchor="ctr" anchorCtr="0">
                <a:noAutofit/>
              </a:bodyPr>
              <a:lstStyle>
                <a:lvl1pPr marL="0" indent="0">
                  <a:buNone/>
                  <a:tabLst/>
                  <a:defRPr sz="1400" cap="all" baseline="0"/>
                </a:lvl1pPr>
                <a:lvl2pPr>
                  <a:defRPr sz="900"/>
                </a:lvl2pPr>
                <a:lvl3pPr>
                  <a:defRPr sz="700"/>
                </a:lvl3pPr>
                <a:lvl4pPr>
                  <a:defRPr sz="600"/>
                </a:lvl4pPr>
                <a:lvl5pPr>
                  <a:defRPr sz="400"/>
                </a:lvl5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chemeClr val="accent3"/>
                  </a:buClr>
                  <a:buSzPct val="106000"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all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 </a:t>
                </a:r>
                <a:endParaRPr kumimoji="0" lang="en-GB" sz="1400" b="0" i="0" u="none" strike="noStrike" kern="120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81" name="Straight Connector 80"/>
              <p:cNvCxnSpPr/>
              <p:nvPr userDrawn="1"/>
            </p:nvCxnSpPr>
            <p:spPr>
              <a:xfrm rot="10800000">
                <a:off x="429268" y="0"/>
                <a:ext cx="8714732" cy="1588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9" name="Straight Connector 78"/>
            <p:cNvCxnSpPr/>
            <p:nvPr userDrawn="1"/>
          </p:nvCxnSpPr>
          <p:spPr>
            <a:xfrm rot="5400000" flipH="1" flipV="1">
              <a:off x="8723553" y="426328"/>
              <a:ext cx="840895" cy="1588"/>
            </a:xfrm>
            <a:prstGeom prst="line">
              <a:avLst/>
            </a:prstGeom>
            <a:ln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749C-AE1B-4D5C-9108-008420E5C35A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6A6A-F31D-4C58-9C22-012E596D3C46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15" name="TextBox 14"/>
          <p:cNvSpPr txBox="1"/>
          <p:nvPr userDrawn="1"/>
        </p:nvSpPr>
        <p:spPr>
          <a:xfrm rot="16200000">
            <a:off x="8631478" y="375876"/>
            <a:ext cx="79641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COPYRIGHT©</a:t>
            </a:r>
            <a:r>
              <a:rPr lang="en-GB" sz="700" baseline="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700" noProof="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Placeholder 38"/>
          <p:cNvSpPr>
            <a:spLocks noGrp="1"/>
          </p:cNvSpPr>
          <p:nvPr>
            <p:ph type="body" sz="quarter" idx="14" hasCustomPrompt="1"/>
          </p:nvPr>
        </p:nvSpPr>
        <p:spPr>
          <a:xfrm>
            <a:off x="408791" y="1186881"/>
            <a:ext cx="4145902" cy="521009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2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Click to add text or delete</a:t>
            </a:r>
            <a:endParaRPr lang="en-GB" noProof="0" dirty="0"/>
          </a:p>
        </p:txBody>
      </p:sp>
      <p:sp>
        <p:nvSpPr>
          <p:cNvPr id="44" name="Text Placeholder 38"/>
          <p:cNvSpPr>
            <a:spLocks noGrp="1"/>
          </p:cNvSpPr>
          <p:nvPr>
            <p:ph type="body" sz="quarter" idx="17" hasCustomPrompt="1"/>
          </p:nvPr>
        </p:nvSpPr>
        <p:spPr>
          <a:xfrm>
            <a:off x="408791" y="2906734"/>
            <a:ext cx="4145902" cy="521009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2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46" name="Text Placeholder 38"/>
          <p:cNvSpPr>
            <a:spLocks noGrp="1"/>
          </p:cNvSpPr>
          <p:nvPr>
            <p:ph type="body" sz="quarter" idx="19" hasCustomPrompt="1"/>
          </p:nvPr>
        </p:nvSpPr>
        <p:spPr>
          <a:xfrm>
            <a:off x="408791" y="4626587"/>
            <a:ext cx="4145902" cy="521009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2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75" name="Picture Placeholder 36"/>
          <p:cNvSpPr>
            <a:spLocks noGrp="1"/>
          </p:cNvSpPr>
          <p:nvPr>
            <p:ph type="pic" sz="quarter" idx="32"/>
          </p:nvPr>
        </p:nvSpPr>
        <p:spPr>
          <a:xfrm>
            <a:off x="5061291" y="2917069"/>
            <a:ext cx="872785" cy="731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/>
          <a:lstStyle>
            <a:lvl1pPr>
              <a:buNone/>
              <a:defRPr sz="900">
                <a:noFill/>
              </a:defRPr>
            </a:lvl1pPr>
          </a:lstStyle>
          <a:p>
            <a:r>
              <a:rPr lang="de-DE" noProof="0" dirty="0" smtClean="0"/>
              <a:t>Bild durch Klicken auf Symbol hinzufügen</a:t>
            </a:r>
            <a:endParaRPr lang="en-GB" noProof="0" dirty="0"/>
          </a:p>
        </p:txBody>
      </p:sp>
      <p:sp>
        <p:nvSpPr>
          <p:cNvPr id="76" name="Text Placeholder 38"/>
          <p:cNvSpPr>
            <a:spLocks noGrp="1"/>
          </p:cNvSpPr>
          <p:nvPr>
            <p:ph type="body" sz="quarter" idx="13" hasCustomPrompt="1"/>
          </p:nvPr>
        </p:nvSpPr>
        <p:spPr>
          <a:xfrm>
            <a:off x="5056227" y="3790038"/>
            <a:ext cx="3640098" cy="1877339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>
            <a:lvl1pPr marL="0" indent="0">
              <a:buNone/>
              <a:tabLst>
                <a:tab pos="180975" algn="l"/>
              </a:tabLst>
              <a:defRPr sz="24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Click to add text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OXES RED">
    <p:bg>
      <p:bgPr>
        <a:gradFill>
          <a:gsLst>
            <a:gs pos="0">
              <a:schemeClr val="bg1"/>
            </a:gs>
            <a:gs pos="50000">
              <a:schemeClr val="bg1"/>
            </a:gs>
            <a:gs pos="100000">
              <a:schemeClr val="accent6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 Placeholder 38"/>
          <p:cNvSpPr>
            <a:spLocks noGrp="1"/>
          </p:cNvSpPr>
          <p:nvPr>
            <p:ph type="body" sz="quarter" idx="33" hasCustomPrompt="1"/>
          </p:nvPr>
        </p:nvSpPr>
        <p:spPr>
          <a:xfrm>
            <a:off x="640210" y="1704512"/>
            <a:ext cx="3916800" cy="1036800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rm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4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1000" baseline="0">
                <a:solidFill>
                  <a:schemeClr val="tx2"/>
                </a:solidFill>
              </a:defRPr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Click to add text or delete</a:t>
            </a:r>
          </a:p>
          <a:p>
            <a:pPr lvl="1"/>
            <a:r>
              <a:rPr lang="en-GB" noProof="0" dirty="0" smtClean="0"/>
              <a:t>Level 2</a:t>
            </a:r>
          </a:p>
          <a:p>
            <a:pPr lvl="2"/>
            <a:r>
              <a:rPr lang="en-GB" noProof="0" dirty="0" smtClean="0"/>
              <a:t>Level 3</a:t>
            </a:r>
          </a:p>
          <a:p>
            <a:pPr lvl="1"/>
            <a:endParaRPr lang="en-GB" noProof="0" dirty="0"/>
          </a:p>
        </p:txBody>
      </p:sp>
      <p:sp>
        <p:nvSpPr>
          <p:cNvPr id="83" name="Text Placeholder 38"/>
          <p:cNvSpPr>
            <a:spLocks noGrp="1"/>
          </p:cNvSpPr>
          <p:nvPr>
            <p:ph type="body" sz="quarter" idx="34" hasCustomPrompt="1"/>
          </p:nvPr>
        </p:nvSpPr>
        <p:spPr>
          <a:xfrm>
            <a:off x="640210" y="3429404"/>
            <a:ext cx="3916800" cy="1036800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rm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4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1000" baseline="0">
                <a:solidFill>
                  <a:schemeClr val="tx2"/>
                </a:solidFill>
              </a:defRPr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 Click to add text or delete</a:t>
            </a:r>
          </a:p>
          <a:p>
            <a:pPr lvl="1"/>
            <a:r>
              <a:rPr lang="en-GB" noProof="0" smtClean="0"/>
              <a:t>Level 2</a:t>
            </a:r>
          </a:p>
          <a:p>
            <a:pPr lvl="2"/>
            <a:r>
              <a:rPr lang="en-GB" noProof="0" smtClean="0"/>
              <a:t>Level 3</a:t>
            </a:r>
          </a:p>
          <a:p>
            <a:pPr lvl="1"/>
            <a:endParaRPr lang="en-GB" noProof="0"/>
          </a:p>
        </p:txBody>
      </p:sp>
      <p:sp>
        <p:nvSpPr>
          <p:cNvPr id="84" name="Text Placeholder 38"/>
          <p:cNvSpPr>
            <a:spLocks noGrp="1"/>
          </p:cNvSpPr>
          <p:nvPr>
            <p:ph type="body" sz="quarter" idx="35" hasCustomPrompt="1"/>
          </p:nvPr>
        </p:nvSpPr>
        <p:spPr>
          <a:xfrm>
            <a:off x="640210" y="5140439"/>
            <a:ext cx="3916800" cy="1036800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rm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4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1000" baseline="0">
                <a:solidFill>
                  <a:schemeClr val="tx2"/>
                </a:solidFill>
              </a:defRPr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 Click to add text or delete</a:t>
            </a:r>
          </a:p>
          <a:p>
            <a:pPr lvl="1"/>
            <a:r>
              <a:rPr lang="en-GB" noProof="0" smtClean="0"/>
              <a:t>Level 2</a:t>
            </a:r>
          </a:p>
          <a:p>
            <a:pPr lvl="2"/>
            <a:r>
              <a:rPr lang="en-GB" noProof="0" smtClean="0"/>
              <a:t>Level 3</a:t>
            </a:r>
          </a:p>
          <a:p>
            <a:pPr lvl="1"/>
            <a:endParaRPr lang="en-GB" noProof="0"/>
          </a:p>
        </p:txBody>
      </p:sp>
      <p:grpSp>
        <p:nvGrpSpPr>
          <p:cNvPr id="77" name="Group 76"/>
          <p:cNvGrpSpPr/>
          <p:nvPr userDrawn="1"/>
        </p:nvGrpSpPr>
        <p:grpSpPr>
          <a:xfrm>
            <a:off x="423192" y="-2"/>
            <a:ext cx="8721603" cy="853945"/>
            <a:chOff x="423192" y="-2"/>
            <a:chExt cx="8721603" cy="853945"/>
          </a:xfrm>
        </p:grpSpPr>
        <p:grpSp>
          <p:nvGrpSpPr>
            <p:cNvPr id="78" name="Group 60"/>
            <p:cNvGrpSpPr/>
            <p:nvPr userDrawn="1"/>
          </p:nvGrpSpPr>
          <p:grpSpPr>
            <a:xfrm>
              <a:off x="423192" y="-2"/>
              <a:ext cx="8720808" cy="853945"/>
              <a:chOff x="423192" y="-2"/>
              <a:chExt cx="8720808" cy="853945"/>
            </a:xfrm>
          </p:grpSpPr>
          <p:sp>
            <p:nvSpPr>
              <p:cNvPr id="80" name="Text Placeholder 38"/>
              <p:cNvSpPr txBox="1">
                <a:spLocks/>
              </p:cNvSpPr>
              <p:nvPr userDrawn="1"/>
            </p:nvSpPr>
            <p:spPr>
              <a:xfrm rot="10800000">
                <a:off x="423192" y="-2"/>
                <a:ext cx="8720807" cy="853945"/>
              </a:xfrm>
              <a:prstGeom prst="snip1Rect">
                <a:avLst>
                  <a:gd name="adj" fmla="val 42476"/>
                </a:avLst>
              </a:prstGeom>
              <a:solidFill>
                <a:srgbClr val="FFFFFF"/>
              </a:solidFill>
              <a:ln w="9525">
                <a:solidFill>
                  <a:srgbClr val="2A6EBB"/>
                </a:solidFill>
              </a:ln>
            </p:spPr>
            <p:txBody>
              <a:bodyPr lIns="144000" tIns="36000" bIns="108000" anchor="ctr" anchorCtr="0">
                <a:noAutofit/>
              </a:bodyPr>
              <a:lstStyle>
                <a:lvl1pPr marL="0" indent="0">
                  <a:buNone/>
                  <a:tabLst/>
                  <a:defRPr sz="1400" cap="all" baseline="0"/>
                </a:lvl1pPr>
                <a:lvl2pPr>
                  <a:defRPr sz="900"/>
                </a:lvl2pPr>
                <a:lvl3pPr>
                  <a:defRPr sz="700"/>
                </a:lvl3pPr>
                <a:lvl4pPr>
                  <a:defRPr sz="600"/>
                </a:lvl4pPr>
                <a:lvl5pPr>
                  <a:defRPr sz="400"/>
                </a:lvl5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chemeClr val="accent3"/>
                  </a:buClr>
                  <a:buSzPct val="106000"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all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 </a:t>
                </a:r>
                <a:endParaRPr kumimoji="0" lang="en-GB" sz="1400" b="0" i="0" u="none" strike="noStrike" kern="120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81" name="Straight Connector 80"/>
              <p:cNvCxnSpPr/>
              <p:nvPr userDrawn="1"/>
            </p:nvCxnSpPr>
            <p:spPr>
              <a:xfrm rot="10800000">
                <a:off x="429268" y="0"/>
                <a:ext cx="8714732" cy="1588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9" name="Straight Connector 78"/>
            <p:cNvCxnSpPr/>
            <p:nvPr userDrawn="1"/>
          </p:nvCxnSpPr>
          <p:spPr>
            <a:xfrm rot="5400000" flipH="1" flipV="1">
              <a:off x="8723553" y="426328"/>
              <a:ext cx="840895" cy="1588"/>
            </a:xfrm>
            <a:prstGeom prst="line">
              <a:avLst/>
            </a:prstGeom>
            <a:ln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749C-AE1B-4D5C-9108-008420E5C35A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6A6A-F31D-4C58-9C22-012E596D3C46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15" name="TextBox 14"/>
          <p:cNvSpPr txBox="1"/>
          <p:nvPr userDrawn="1"/>
        </p:nvSpPr>
        <p:spPr>
          <a:xfrm rot="16200000">
            <a:off x="8631478" y="375876"/>
            <a:ext cx="79641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COPYRIGHT©</a:t>
            </a:r>
            <a:r>
              <a:rPr lang="en-GB" sz="700" baseline="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700" noProof="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Placeholder 38"/>
          <p:cNvSpPr>
            <a:spLocks noGrp="1"/>
          </p:cNvSpPr>
          <p:nvPr>
            <p:ph type="body" sz="quarter" idx="14" hasCustomPrompt="1"/>
          </p:nvPr>
        </p:nvSpPr>
        <p:spPr>
          <a:xfrm>
            <a:off x="408791" y="1186881"/>
            <a:ext cx="4145902" cy="521009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2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Click to add text or delete</a:t>
            </a:r>
            <a:endParaRPr lang="en-GB" noProof="0" dirty="0"/>
          </a:p>
        </p:txBody>
      </p:sp>
      <p:sp>
        <p:nvSpPr>
          <p:cNvPr id="44" name="Text Placeholder 38"/>
          <p:cNvSpPr>
            <a:spLocks noGrp="1"/>
          </p:cNvSpPr>
          <p:nvPr>
            <p:ph type="body" sz="quarter" idx="17" hasCustomPrompt="1"/>
          </p:nvPr>
        </p:nvSpPr>
        <p:spPr>
          <a:xfrm>
            <a:off x="408791" y="2906734"/>
            <a:ext cx="4145902" cy="521009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2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46" name="Text Placeholder 38"/>
          <p:cNvSpPr>
            <a:spLocks noGrp="1"/>
          </p:cNvSpPr>
          <p:nvPr>
            <p:ph type="body" sz="quarter" idx="19" hasCustomPrompt="1"/>
          </p:nvPr>
        </p:nvSpPr>
        <p:spPr>
          <a:xfrm>
            <a:off x="408791" y="4626587"/>
            <a:ext cx="4145902" cy="521009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2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75" name="Picture Placeholder 36"/>
          <p:cNvSpPr>
            <a:spLocks noGrp="1"/>
          </p:cNvSpPr>
          <p:nvPr>
            <p:ph type="pic" sz="quarter" idx="32"/>
          </p:nvPr>
        </p:nvSpPr>
        <p:spPr>
          <a:xfrm>
            <a:off x="5061291" y="2917069"/>
            <a:ext cx="872785" cy="731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/>
          <a:lstStyle>
            <a:lvl1pPr>
              <a:buNone/>
              <a:defRPr sz="900">
                <a:noFill/>
              </a:defRPr>
            </a:lvl1pPr>
          </a:lstStyle>
          <a:p>
            <a:r>
              <a:rPr lang="de-DE" noProof="0" dirty="0" smtClean="0"/>
              <a:t>Bild durch Klicken auf Symbol hinzufügen</a:t>
            </a:r>
            <a:endParaRPr lang="en-GB" noProof="0" dirty="0"/>
          </a:p>
        </p:txBody>
      </p:sp>
      <p:sp>
        <p:nvSpPr>
          <p:cNvPr id="76" name="Text Placeholder 38"/>
          <p:cNvSpPr>
            <a:spLocks noGrp="1"/>
          </p:cNvSpPr>
          <p:nvPr>
            <p:ph type="body" sz="quarter" idx="13" hasCustomPrompt="1"/>
          </p:nvPr>
        </p:nvSpPr>
        <p:spPr>
          <a:xfrm>
            <a:off x="5056227" y="3790038"/>
            <a:ext cx="3640098" cy="1877339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>
            <a:lvl1pPr marL="0" indent="0">
              <a:buNone/>
              <a:tabLst>
                <a:tab pos="180975" algn="l"/>
              </a:tabLst>
              <a:defRPr sz="24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Click to add text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OXES BLUE">
    <p:bg>
      <p:bgPr>
        <a:gradFill>
          <a:gsLst>
            <a:gs pos="0">
              <a:srgbClr val="FFFFFF"/>
            </a:gs>
            <a:gs pos="50000">
              <a:srgbClr val="FFFFFF"/>
            </a:gs>
            <a:gs pos="100000">
              <a:schemeClr val="accent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 Placeholder 38"/>
          <p:cNvSpPr>
            <a:spLocks noGrp="1"/>
          </p:cNvSpPr>
          <p:nvPr>
            <p:ph type="body" sz="quarter" idx="33" hasCustomPrompt="1"/>
          </p:nvPr>
        </p:nvSpPr>
        <p:spPr>
          <a:xfrm>
            <a:off x="640210" y="1704512"/>
            <a:ext cx="3916800" cy="1036800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rm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4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1000" baseline="0">
                <a:solidFill>
                  <a:schemeClr val="tx2"/>
                </a:solidFill>
              </a:defRPr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 Click to add text or delete</a:t>
            </a:r>
          </a:p>
          <a:p>
            <a:pPr lvl="1"/>
            <a:r>
              <a:rPr lang="en-GB" noProof="0" smtClean="0"/>
              <a:t>Level 2</a:t>
            </a:r>
          </a:p>
          <a:p>
            <a:pPr lvl="2"/>
            <a:r>
              <a:rPr lang="en-GB" noProof="0" smtClean="0"/>
              <a:t>Level 3</a:t>
            </a:r>
          </a:p>
          <a:p>
            <a:pPr lvl="1"/>
            <a:endParaRPr lang="en-GB" noProof="0"/>
          </a:p>
        </p:txBody>
      </p:sp>
      <p:sp>
        <p:nvSpPr>
          <p:cNvPr id="83" name="Text Placeholder 38"/>
          <p:cNvSpPr>
            <a:spLocks noGrp="1"/>
          </p:cNvSpPr>
          <p:nvPr>
            <p:ph type="body" sz="quarter" idx="34" hasCustomPrompt="1"/>
          </p:nvPr>
        </p:nvSpPr>
        <p:spPr>
          <a:xfrm>
            <a:off x="640210" y="3429404"/>
            <a:ext cx="3916800" cy="1036800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rm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4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1000" baseline="0">
                <a:solidFill>
                  <a:schemeClr val="tx2"/>
                </a:solidFill>
              </a:defRPr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 Click to add text or delete</a:t>
            </a:r>
          </a:p>
          <a:p>
            <a:pPr lvl="1"/>
            <a:r>
              <a:rPr lang="en-GB" noProof="0" smtClean="0"/>
              <a:t>Level 2</a:t>
            </a:r>
          </a:p>
          <a:p>
            <a:pPr lvl="2"/>
            <a:r>
              <a:rPr lang="en-GB" noProof="0" smtClean="0"/>
              <a:t>Level 3</a:t>
            </a:r>
          </a:p>
          <a:p>
            <a:pPr lvl="1"/>
            <a:endParaRPr lang="en-GB" noProof="0"/>
          </a:p>
        </p:txBody>
      </p:sp>
      <p:sp>
        <p:nvSpPr>
          <p:cNvPr id="84" name="Text Placeholder 38"/>
          <p:cNvSpPr>
            <a:spLocks noGrp="1"/>
          </p:cNvSpPr>
          <p:nvPr>
            <p:ph type="body" sz="quarter" idx="35" hasCustomPrompt="1"/>
          </p:nvPr>
        </p:nvSpPr>
        <p:spPr>
          <a:xfrm>
            <a:off x="640210" y="5140439"/>
            <a:ext cx="3916800" cy="1036800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rm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4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1000" baseline="0">
                <a:solidFill>
                  <a:schemeClr val="tx2"/>
                </a:solidFill>
              </a:defRPr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 Click to add text or delete</a:t>
            </a:r>
          </a:p>
          <a:p>
            <a:pPr lvl="1"/>
            <a:r>
              <a:rPr lang="en-GB" noProof="0" smtClean="0"/>
              <a:t>Level 2</a:t>
            </a:r>
          </a:p>
          <a:p>
            <a:pPr lvl="2"/>
            <a:r>
              <a:rPr lang="en-GB" noProof="0" smtClean="0"/>
              <a:t>Level 3</a:t>
            </a:r>
          </a:p>
          <a:p>
            <a:pPr lvl="1"/>
            <a:endParaRPr lang="en-GB" noProof="0"/>
          </a:p>
        </p:txBody>
      </p:sp>
      <p:grpSp>
        <p:nvGrpSpPr>
          <p:cNvPr id="77" name="Group 76"/>
          <p:cNvGrpSpPr/>
          <p:nvPr userDrawn="1"/>
        </p:nvGrpSpPr>
        <p:grpSpPr>
          <a:xfrm>
            <a:off x="423192" y="-2"/>
            <a:ext cx="8721603" cy="853945"/>
            <a:chOff x="423192" y="-2"/>
            <a:chExt cx="8721603" cy="853945"/>
          </a:xfrm>
        </p:grpSpPr>
        <p:grpSp>
          <p:nvGrpSpPr>
            <p:cNvPr id="78" name="Group 60"/>
            <p:cNvGrpSpPr/>
            <p:nvPr userDrawn="1"/>
          </p:nvGrpSpPr>
          <p:grpSpPr>
            <a:xfrm>
              <a:off x="423192" y="-2"/>
              <a:ext cx="8720808" cy="853945"/>
              <a:chOff x="423192" y="-2"/>
              <a:chExt cx="8720808" cy="853945"/>
            </a:xfrm>
          </p:grpSpPr>
          <p:sp>
            <p:nvSpPr>
              <p:cNvPr id="80" name="Text Placeholder 38"/>
              <p:cNvSpPr txBox="1">
                <a:spLocks/>
              </p:cNvSpPr>
              <p:nvPr userDrawn="1"/>
            </p:nvSpPr>
            <p:spPr>
              <a:xfrm rot="10800000">
                <a:off x="423192" y="-2"/>
                <a:ext cx="8720807" cy="853945"/>
              </a:xfrm>
              <a:prstGeom prst="snip1Rect">
                <a:avLst>
                  <a:gd name="adj" fmla="val 42476"/>
                </a:avLst>
              </a:prstGeom>
              <a:solidFill>
                <a:srgbClr val="FFFFFF"/>
              </a:solidFill>
              <a:ln w="9525">
                <a:solidFill>
                  <a:srgbClr val="2A6EBB"/>
                </a:solidFill>
              </a:ln>
            </p:spPr>
            <p:txBody>
              <a:bodyPr lIns="144000" tIns="36000" bIns="108000" anchor="ctr" anchorCtr="0">
                <a:noAutofit/>
              </a:bodyPr>
              <a:lstStyle>
                <a:lvl1pPr marL="0" indent="0">
                  <a:buNone/>
                  <a:tabLst/>
                  <a:defRPr sz="1400" cap="all" baseline="0"/>
                </a:lvl1pPr>
                <a:lvl2pPr>
                  <a:defRPr sz="900"/>
                </a:lvl2pPr>
                <a:lvl3pPr>
                  <a:defRPr sz="700"/>
                </a:lvl3pPr>
                <a:lvl4pPr>
                  <a:defRPr sz="600"/>
                </a:lvl4pPr>
                <a:lvl5pPr>
                  <a:defRPr sz="400"/>
                </a:lvl5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chemeClr val="accent3"/>
                  </a:buClr>
                  <a:buSzPct val="106000"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all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 </a:t>
                </a:r>
                <a:endParaRPr kumimoji="0" lang="en-GB" sz="1400" b="0" i="0" u="none" strike="noStrike" kern="120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81" name="Straight Connector 80"/>
              <p:cNvCxnSpPr/>
              <p:nvPr userDrawn="1"/>
            </p:nvCxnSpPr>
            <p:spPr>
              <a:xfrm rot="10800000">
                <a:off x="429268" y="0"/>
                <a:ext cx="8714732" cy="1588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9" name="Straight Connector 78"/>
            <p:cNvCxnSpPr/>
            <p:nvPr userDrawn="1"/>
          </p:nvCxnSpPr>
          <p:spPr>
            <a:xfrm rot="5400000" flipH="1" flipV="1">
              <a:off x="8723553" y="426328"/>
              <a:ext cx="840895" cy="1588"/>
            </a:xfrm>
            <a:prstGeom prst="line">
              <a:avLst/>
            </a:prstGeom>
            <a:ln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749C-AE1B-4D5C-9108-008420E5C35A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6A6A-F31D-4C58-9C22-012E596D3C46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15" name="TextBox 14"/>
          <p:cNvSpPr txBox="1"/>
          <p:nvPr userDrawn="1"/>
        </p:nvSpPr>
        <p:spPr>
          <a:xfrm rot="16200000">
            <a:off x="8631478" y="375876"/>
            <a:ext cx="79641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COPYRIGHT©</a:t>
            </a:r>
            <a:r>
              <a:rPr lang="en-GB" sz="700" baseline="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700" noProof="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Placeholder 38"/>
          <p:cNvSpPr>
            <a:spLocks noGrp="1"/>
          </p:cNvSpPr>
          <p:nvPr>
            <p:ph type="body" sz="quarter" idx="14" hasCustomPrompt="1"/>
          </p:nvPr>
        </p:nvSpPr>
        <p:spPr>
          <a:xfrm>
            <a:off x="408791" y="1186881"/>
            <a:ext cx="4145902" cy="521009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2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44" name="Text Placeholder 38"/>
          <p:cNvSpPr>
            <a:spLocks noGrp="1"/>
          </p:cNvSpPr>
          <p:nvPr>
            <p:ph type="body" sz="quarter" idx="17" hasCustomPrompt="1"/>
          </p:nvPr>
        </p:nvSpPr>
        <p:spPr>
          <a:xfrm>
            <a:off x="408791" y="2906734"/>
            <a:ext cx="4145902" cy="521009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2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46" name="Text Placeholder 38"/>
          <p:cNvSpPr>
            <a:spLocks noGrp="1"/>
          </p:cNvSpPr>
          <p:nvPr>
            <p:ph type="body" sz="quarter" idx="19" hasCustomPrompt="1"/>
          </p:nvPr>
        </p:nvSpPr>
        <p:spPr>
          <a:xfrm>
            <a:off x="408791" y="4626587"/>
            <a:ext cx="4145902" cy="521009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2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75" name="Picture Placeholder 36"/>
          <p:cNvSpPr>
            <a:spLocks noGrp="1"/>
          </p:cNvSpPr>
          <p:nvPr>
            <p:ph type="pic" sz="quarter" idx="32"/>
          </p:nvPr>
        </p:nvSpPr>
        <p:spPr>
          <a:xfrm>
            <a:off x="5061291" y="2917069"/>
            <a:ext cx="872785" cy="731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/>
          <a:lstStyle>
            <a:lvl1pPr>
              <a:buNone/>
              <a:defRPr sz="900">
                <a:noFill/>
              </a:defRPr>
            </a:lvl1pPr>
          </a:lstStyle>
          <a:p>
            <a:r>
              <a:rPr lang="de-DE" noProof="0" dirty="0" smtClean="0"/>
              <a:t>Bild durch Klicken auf Symbol hinzufügen</a:t>
            </a:r>
            <a:endParaRPr lang="en-GB" noProof="0" dirty="0"/>
          </a:p>
        </p:txBody>
      </p:sp>
      <p:sp>
        <p:nvSpPr>
          <p:cNvPr id="76" name="Text Placeholder 38"/>
          <p:cNvSpPr>
            <a:spLocks noGrp="1"/>
          </p:cNvSpPr>
          <p:nvPr>
            <p:ph type="body" sz="quarter" idx="13" hasCustomPrompt="1"/>
          </p:nvPr>
        </p:nvSpPr>
        <p:spPr>
          <a:xfrm>
            <a:off x="5056227" y="3790038"/>
            <a:ext cx="3640098" cy="1877339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>
            <a:lvl1pPr marL="0" indent="0">
              <a:buNone/>
              <a:tabLst>
                <a:tab pos="180975" algn="l"/>
              </a:tabLst>
              <a:defRPr sz="24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Click to add text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OXES GREEN">
    <p:bg>
      <p:bgPr>
        <a:gradFill>
          <a:gsLst>
            <a:gs pos="0">
              <a:srgbClr val="FFFFFF"/>
            </a:gs>
            <a:gs pos="50000">
              <a:srgbClr val="FFFFFF"/>
            </a:gs>
            <a:gs pos="100000">
              <a:srgbClr val="7FD5C5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 Placeholder 38"/>
          <p:cNvSpPr>
            <a:spLocks noGrp="1"/>
          </p:cNvSpPr>
          <p:nvPr>
            <p:ph type="body" sz="quarter" idx="33" hasCustomPrompt="1"/>
          </p:nvPr>
        </p:nvSpPr>
        <p:spPr>
          <a:xfrm>
            <a:off x="640210" y="1704512"/>
            <a:ext cx="3916800" cy="1036800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rm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4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1000" baseline="0">
                <a:solidFill>
                  <a:schemeClr val="tx2"/>
                </a:solidFill>
              </a:defRPr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 Click to add text or delete</a:t>
            </a:r>
          </a:p>
          <a:p>
            <a:pPr lvl="1"/>
            <a:r>
              <a:rPr lang="en-GB" noProof="0" smtClean="0"/>
              <a:t>Level 2</a:t>
            </a:r>
          </a:p>
          <a:p>
            <a:pPr lvl="2"/>
            <a:r>
              <a:rPr lang="en-GB" noProof="0" smtClean="0"/>
              <a:t>Level 3</a:t>
            </a:r>
          </a:p>
          <a:p>
            <a:pPr lvl="1"/>
            <a:endParaRPr lang="en-GB" noProof="0"/>
          </a:p>
        </p:txBody>
      </p:sp>
      <p:sp>
        <p:nvSpPr>
          <p:cNvPr id="83" name="Text Placeholder 38"/>
          <p:cNvSpPr>
            <a:spLocks noGrp="1"/>
          </p:cNvSpPr>
          <p:nvPr>
            <p:ph type="body" sz="quarter" idx="34" hasCustomPrompt="1"/>
          </p:nvPr>
        </p:nvSpPr>
        <p:spPr>
          <a:xfrm>
            <a:off x="640210" y="3429404"/>
            <a:ext cx="3916800" cy="1036800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rm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4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1000" baseline="0">
                <a:solidFill>
                  <a:schemeClr val="tx2"/>
                </a:solidFill>
              </a:defRPr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 Click to add text or delete</a:t>
            </a:r>
          </a:p>
          <a:p>
            <a:pPr lvl="1"/>
            <a:r>
              <a:rPr lang="en-GB" noProof="0" smtClean="0"/>
              <a:t>Level 2</a:t>
            </a:r>
          </a:p>
          <a:p>
            <a:pPr lvl="2"/>
            <a:r>
              <a:rPr lang="en-GB" noProof="0" smtClean="0"/>
              <a:t>Level 3</a:t>
            </a:r>
          </a:p>
          <a:p>
            <a:pPr lvl="1"/>
            <a:endParaRPr lang="en-GB" noProof="0"/>
          </a:p>
        </p:txBody>
      </p:sp>
      <p:sp>
        <p:nvSpPr>
          <p:cNvPr id="84" name="Text Placeholder 38"/>
          <p:cNvSpPr>
            <a:spLocks noGrp="1"/>
          </p:cNvSpPr>
          <p:nvPr>
            <p:ph type="body" sz="quarter" idx="35" hasCustomPrompt="1"/>
          </p:nvPr>
        </p:nvSpPr>
        <p:spPr>
          <a:xfrm>
            <a:off x="640210" y="5140439"/>
            <a:ext cx="3916800" cy="1036800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rm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4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1000" baseline="0">
                <a:solidFill>
                  <a:schemeClr val="tx2"/>
                </a:solidFill>
              </a:defRPr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 Click to add text or delete</a:t>
            </a:r>
          </a:p>
          <a:p>
            <a:pPr lvl="1"/>
            <a:r>
              <a:rPr lang="en-GB" noProof="0" smtClean="0"/>
              <a:t>Level 2</a:t>
            </a:r>
          </a:p>
          <a:p>
            <a:pPr lvl="2"/>
            <a:r>
              <a:rPr lang="en-GB" noProof="0" smtClean="0"/>
              <a:t>Level 3</a:t>
            </a:r>
          </a:p>
          <a:p>
            <a:pPr lvl="1"/>
            <a:endParaRPr lang="en-GB" noProof="0"/>
          </a:p>
        </p:txBody>
      </p:sp>
      <p:grpSp>
        <p:nvGrpSpPr>
          <p:cNvPr id="77" name="Group 76"/>
          <p:cNvGrpSpPr/>
          <p:nvPr userDrawn="1"/>
        </p:nvGrpSpPr>
        <p:grpSpPr>
          <a:xfrm>
            <a:off x="423192" y="-2"/>
            <a:ext cx="8721603" cy="853945"/>
            <a:chOff x="423192" y="-2"/>
            <a:chExt cx="8721603" cy="853945"/>
          </a:xfrm>
        </p:grpSpPr>
        <p:grpSp>
          <p:nvGrpSpPr>
            <p:cNvPr id="78" name="Group 60"/>
            <p:cNvGrpSpPr/>
            <p:nvPr userDrawn="1"/>
          </p:nvGrpSpPr>
          <p:grpSpPr>
            <a:xfrm>
              <a:off x="423192" y="-2"/>
              <a:ext cx="8720808" cy="853945"/>
              <a:chOff x="423192" y="-2"/>
              <a:chExt cx="8720808" cy="853945"/>
            </a:xfrm>
          </p:grpSpPr>
          <p:sp>
            <p:nvSpPr>
              <p:cNvPr id="80" name="Text Placeholder 38"/>
              <p:cNvSpPr txBox="1">
                <a:spLocks/>
              </p:cNvSpPr>
              <p:nvPr userDrawn="1"/>
            </p:nvSpPr>
            <p:spPr>
              <a:xfrm rot="10800000">
                <a:off x="423192" y="-2"/>
                <a:ext cx="8720807" cy="853945"/>
              </a:xfrm>
              <a:prstGeom prst="snip1Rect">
                <a:avLst>
                  <a:gd name="adj" fmla="val 42476"/>
                </a:avLst>
              </a:prstGeom>
              <a:solidFill>
                <a:srgbClr val="FFFFFF"/>
              </a:solidFill>
              <a:ln w="9525">
                <a:solidFill>
                  <a:srgbClr val="2A6EBB"/>
                </a:solidFill>
              </a:ln>
            </p:spPr>
            <p:txBody>
              <a:bodyPr lIns="144000" tIns="36000" bIns="108000" anchor="ctr" anchorCtr="0">
                <a:noAutofit/>
              </a:bodyPr>
              <a:lstStyle>
                <a:lvl1pPr marL="0" indent="0">
                  <a:buNone/>
                  <a:tabLst/>
                  <a:defRPr sz="1400" cap="all" baseline="0"/>
                </a:lvl1pPr>
                <a:lvl2pPr>
                  <a:defRPr sz="900"/>
                </a:lvl2pPr>
                <a:lvl3pPr>
                  <a:defRPr sz="700"/>
                </a:lvl3pPr>
                <a:lvl4pPr>
                  <a:defRPr sz="600"/>
                </a:lvl4pPr>
                <a:lvl5pPr>
                  <a:defRPr sz="400"/>
                </a:lvl5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chemeClr val="accent3"/>
                  </a:buClr>
                  <a:buSzPct val="106000"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all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 </a:t>
                </a:r>
                <a:endParaRPr kumimoji="0" lang="en-GB" sz="1400" b="0" i="0" u="none" strike="noStrike" kern="120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81" name="Straight Connector 80"/>
              <p:cNvCxnSpPr/>
              <p:nvPr userDrawn="1"/>
            </p:nvCxnSpPr>
            <p:spPr>
              <a:xfrm rot="10800000">
                <a:off x="429268" y="0"/>
                <a:ext cx="8714732" cy="1588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9" name="Straight Connector 78"/>
            <p:cNvCxnSpPr/>
            <p:nvPr userDrawn="1"/>
          </p:nvCxnSpPr>
          <p:spPr>
            <a:xfrm rot="5400000" flipH="1" flipV="1">
              <a:off x="8723553" y="426328"/>
              <a:ext cx="840895" cy="1588"/>
            </a:xfrm>
            <a:prstGeom prst="line">
              <a:avLst/>
            </a:prstGeom>
            <a:ln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749C-AE1B-4D5C-9108-008420E5C35A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6A6A-F31D-4C58-9C22-012E596D3C46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15" name="TextBox 14"/>
          <p:cNvSpPr txBox="1"/>
          <p:nvPr userDrawn="1"/>
        </p:nvSpPr>
        <p:spPr>
          <a:xfrm rot="16200000">
            <a:off x="8631478" y="375876"/>
            <a:ext cx="79641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COPYRIGHT©</a:t>
            </a:r>
            <a:r>
              <a:rPr lang="en-GB" sz="700" baseline="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700" noProof="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Placeholder 38"/>
          <p:cNvSpPr>
            <a:spLocks noGrp="1"/>
          </p:cNvSpPr>
          <p:nvPr>
            <p:ph type="body" sz="quarter" idx="14" hasCustomPrompt="1"/>
          </p:nvPr>
        </p:nvSpPr>
        <p:spPr>
          <a:xfrm>
            <a:off x="408791" y="1186881"/>
            <a:ext cx="4145902" cy="521009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44" name="Text Placeholder 38"/>
          <p:cNvSpPr>
            <a:spLocks noGrp="1"/>
          </p:cNvSpPr>
          <p:nvPr>
            <p:ph type="body" sz="quarter" idx="17" hasCustomPrompt="1"/>
          </p:nvPr>
        </p:nvSpPr>
        <p:spPr>
          <a:xfrm>
            <a:off x="408791" y="2906734"/>
            <a:ext cx="4145902" cy="521009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46" name="Text Placeholder 38"/>
          <p:cNvSpPr>
            <a:spLocks noGrp="1"/>
          </p:cNvSpPr>
          <p:nvPr>
            <p:ph type="body" sz="quarter" idx="19" hasCustomPrompt="1"/>
          </p:nvPr>
        </p:nvSpPr>
        <p:spPr>
          <a:xfrm>
            <a:off x="408791" y="4626587"/>
            <a:ext cx="4145902" cy="521009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75" name="Picture Placeholder 36"/>
          <p:cNvSpPr>
            <a:spLocks noGrp="1"/>
          </p:cNvSpPr>
          <p:nvPr>
            <p:ph type="pic" sz="quarter" idx="32"/>
          </p:nvPr>
        </p:nvSpPr>
        <p:spPr>
          <a:xfrm>
            <a:off x="5061291" y="2917069"/>
            <a:ext cx="872785" cy="731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/>
          <a:lstStyle>
            <a:lvl1pPr>
              <a:buNone/>
              <a:defRPr sz="900">
                <a:noFill/>
              </a:defRPr>
            </a:lvl1pPr>
          </a:lstStyle>
          <a:p>
            <a:r>
              <a:rPr lang="de-DE" noProof="0" dirty="0" smtClean="0"/>
              <a:t>Bild durch Klicken auf Symbol hinzufügen</a:t>
            </a:r>
            <a:endParaRPr lang="en-GB" noProof="0" dirty="0"/>
          </a:p>
        </p:txBody>
      </p:sp>
      <p:sp>
        <p:nvSpPr>
          <p:cNvPr id="76" name="Text Placeholder 38"/>
          <p:cNvSpPr>
            <a:spLocks noGrp="1"/>
          </p:cNvSpPr>
          <p:nvPr>
            <p:ph type="body" sz="quarter" idx="13" hasCustomPrompt="1"/>
          </p:nvPr>
        </p:nvSpPr>
        <p:spPr>
          <a:xfrm>
            <a:off x="5056227" y="3790038"/>
            <a:ext cx="3640098" cy="1877339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>
            <a:lvl1pPr marL="0" indent="0">
              <a:buNone/>
              <a:tabLst>
                <a:tab pos="180975" algn="l"/>
              </a:tabLst>
              <a:defRPr sz="24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Click to add text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OF 4 YELLOW">
    <p:bg>
      <p:bgPr>
        <a:gradFill>
          <a:gsLst>
            <a:gs pos="0">
              <a:schemeClr val="bg1"/>
            </a:gs>
            <a:gs pos="50000">
              <a:srgbClr val="FFFFFF"/>
            </a:gs>
            <a:gs pos="100000">
              <a:schemeClr val="accent4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 Placeholder 38"/>
          <p:cNvSpPr>
            <a:spLocks noGrp="1"/>
          </p:cNvSpPr>
          <p:nvPr>
            <p:ph type="body" sz="quarter" idx="33" hasCustomPrompt="1"/>
          </p:nvPr>
        </p:nvSpPr>
        <p:spPr>
          <a:xfrm>
            <a:off x="647137" y="1704513"/>
            <a:ext cx="5943600" cy="633600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2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05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900" baseline="0">
                <a:solidFill>
                  <a:schemeClr val="tx2"/>
                </a:solidFill>
              </a:defRPr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 Click to add text or delete</a:t>
            </a:r>
          </a:p>
          <a:p>
            <a:pPr lvl="1"/>
            <a:r>
              <a:rPr lang="en-GB" noProof="0" smtClean="0"/>
              <a:t>Level 2</a:t>
            </a:r>
            <a:endParaRPr lang="en-GB" noProof="0"/>
          </a:p>
        </p:txBody>
      </p:sp>
      <p:sp>
        <p:nvSpPr>
          <p:cNvPr id="84" name="Text Placeholder 38"/>
          <p:cNvSpPr>
            <a:spLocks noGrp="1"/>
          </p:cNvSpPr>
          <p:nvPr>
            <p:ph type="body" sz="quarter" idx="34" hasCustomPrompt="1"/>
          </p:nvPr>
        </p:nvSpPr>
        <p:spPr>
          <a:xfrm>
            <a:off x="647137" y="2958347"/>
            <a:ext cx="5943600" cy="633600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2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05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900" baseline="0">
                <a:solidFill>
                  <a:schemeClr val="tx2"/>
                </a:solidFill>
              </a:defRPr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 Click to add text or delete</a:t>
            </a:r>
          </a:p>
          <a:p>
            <a:pPr lvl="1"/>
            <a:r>
              <a:rPr lang="en-GB" noProof="0" smtClean="0"/>
              <a:t>Level 2</a:t>
            </a:r>
            <a:endParaRPr lang="en-GB" noProof="0"/>
          </a:p>
        </p:txBody>
      </p:sp>
      <p:sp>
        <p:nvSpPr>
          <p:cNvPr id="85" name="Text Placeholder 38"/>
          <p:cNvSpPr>
            <a:spLocks noGrp="1"/>
          </p:cNvSpPr>
          <p:nvPr>
            <p:ph type="body" sz="quarter" idx="35" hasCustomPrompt="1"/>
          </p:nvPr>
        </p:nvSpPr>
        <p:spPr>
          <a:xfrm>
            <a:off x="647137" y="4226039"/>
            <a:ext cx="5943600" cy="633600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2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05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900" baseline="0">
                <a:solidFill>
                  <a:schemeClr val="tx2"/>
                </a:solidFill>
              </a:defRPr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 Click to add text or delete</a:t>
            </a:r>
          </a:p>
          <a:p>
            <a:pPr lvl="1"/>
            <a:r>
              <a:rPr lang="en-GB" noProof="0" smtClean="0"/>
              <a:t>Level 2</a:t>
            </a:r>
            <a:endParaRPr lang="en-GB" noProof="0"/>
          </a:p>
        </p:txBody>
      </p:sp>
      <p:sp>
        <p:nvSpPr>
          <p:cNvPr id="86" name="Text Placeholder 38"/>
          <p:cNvSpPr>
            <a:spLocks noGrp="1"/>
          </p:cNvSpPr>
          <p:nvPr>
            <p:ph type="body" sz="quarter" idx="36" hasCustomPrompt="1"/>
          </p:nvPr>
        </p:nvSpPr>
        <p:spPr>
          <a:xfrm>
            <a:off x="647137" y="5486800"/>
            <a:ext cx="5943600" cy="633600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2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05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900" baseline="0">
                <a:solidFill>
                  <a:schemeClr val="tx2"/>
                </a:solidFill>
              </a:defRPr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 Click to add text or delete</a:t>
            </a:r>
          </a:p>
          <a:p>
            <a:pPr lvl="1"/>
            <a:r>
              <a:rPr lang="en-GB" noProof="0" smtClean="0"/>
              <a:t>Level 2</a:t>
            </a:r>
            <a:endParaRPr lang="en-GB" noProof="0"/>
          </a:p>
        </p:txBody>
      </p:sp>
      <p:grpSp>
        <p:nvGrpSpPr>
          <p:cNvPr id="76" name="Group 75"/>
          <p:cNvGrpSpPr/>
          <p:nvPr userDrawn="1"/>
        </p:nvGrpSpPr>
        <p:grpSpPr>
          <a:xfrm>
            <a:off x="423192" y="-2"/>
            <a:ext cx="8721603" cy="853945"/>
            <a:chOff x="423192" y="-2"/>
            <a:chExt cx="8721603" cy="853945"/>
          </a:xfrm>
        </p:grpSpPr>
        <p:grpSp>
          <p:nvGrpSpPr>
            <p:cNvPr id="77" name="Group 60"/>
            <p:cNvGrpSpPr/>
            <p:nvPr userDrawn="1"/>
          </p:nvGrpSpPr>
          <p:grpSpPr>
            <a:xfrm>
              <a:off x="423192" y="-2"/>
              <a:ext cx="8720808" cy="853945"/>
              <a:chOff x="423192" y="-2"/>
              <a:chExt cx="8720808" cy="853945"/>
            </a:xfrm>
          </p:grpSpPr>
          <p:sp>
            <p:nvSpPr>
              <p:cNvPr id="79" name="Text Placeholder 38"/>
              <p:cNvSpPr txBox="1">
                <a:spLocks/>
              </p:cNvSpPr>
              <p:nvPr userDrawn="1"/>
            </p:nvSpPr>
            <p:spPr>
              <a:xfrm rot="10800000">
                <a:off x="423192" y="-2"/>
                <a:ext cx="8720807" cy="853945"/>
              </a:xfrm>
              <a:prstGeom prst="snip1Rect">
                <a:avLst>
                  <a:gd name="adj" fmla="val 42476"/>
                </a:avLst>
              </a:prstGeom>
              <a:solidFill>
                <a:srgbClr val="FFFFFF"/>
              </a:solidFill>
              <a:ln w="9525">
                <a:solidFill>
                  <a:srgbClr val="002395"/>
                </a:solidFill>
              </a:ln>
            </p:spPr>
            <p:txBody>
              <a:bodyPr lIns="144000" tIns="36000" bIns="108000" anchor="ctr" anchorCtr="0">
                <a:noAutofit/>
              </a:bodyPr>
              <a:lstStyle>
                <a:lvl1pPr marL="0" indent="0">
                  <a:buNone/>
                  <a:tabLst/>
                  <a:defRPr sz="1400" cap="all" baseline="0"/>
                </a:lvl1pPr>
                <a:lvl2pPr>
                  <a:defRPr sz="900"/>
                </a:lvl2pPr>
                <a:lvl3pPr>
                  <a:defRPr sz="700"/>
                </a:lvl3pPr>
                <a:lvl4pPr>
                  <a:defRPr sz="600"/>
                </a:lvl4pPr>
                <a:lvl5pPr>
                  <a:defRPr sz="400"/>
                </a:lvl5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chemeClr val="accent3"/>
                  </a:buClr>
                  <a:buSzPct val="106000"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all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 </a:t>
                </a:r>
                <a:endParaRPr kumimoji="0" lang="en-GB" sz="1400" b="0" i="0" u="none" strike="noStrike" kern="120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80" name="Straight Connector 79"/>
              <p:cNvCxnSpPr/>
              <p:nvPr userDrawn="1"/>
            </p:nvCxnSpPr>
            <p:spPr>
              <a:xfrm rot="10800000">
                <a:off x="429268" y="0"/>
                <a:ext cx="8714732" cy="1588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8" name="Straight Connector 77"/>
            <p:cNvCxnSpPr/>
            <p:nvPr userDrawn="1"/>
          </p:nvCxnSpPr>
          <p:spPr>
            <a:xfrm rot="5400000" flipH="1" flipV="1">
              <a:off x="8723553" y="426328"/>
              <a:ext cx="840895" cy="1588"/>
            </a:xfrm>
            <a:prstGeom prst="line">
              <a:avLst/>
            </a:prstGeom>
            <a:ln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749C-AE1B-4D5C-9108-008420E5C35A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6A6A-F31D-4C58-9C22-012E596D3C46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15" name="TextBox 14"/>
          <p:cNvSpPr txBox="1"/>
          <p:nvPr userDrawn="1"/>
        </p:nvSpPr>
        <p:spPr>
          <a:xfrm rot="16200000">
            <a:off x="8631478" y="375876"/>
            <a:ext cx="79641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COPYRIGHT©</a:t>
            </a:r>
            <a:r>
              <a:rPr lang="en-GB" sz="700" baseline="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700" noProof="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Placeholder 38"/>
          <p:cNvSpPr>
            <a:spLocks noGrp="1"/>
          </p:cNvSpPr>
          <p:nvPr>
            <p:ph type="body" sz="quarter" idx="14" hasCustomPrompt="1"/>
          </p:nvPr>
        </p:nvSpPr>
        <p:spPr>
          <a:xfrm>
            <a:off x="408791" y="1186881"/>
            <a:ext cx="6188492" cy="521009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54" name="Text Placeholder 38"/>
          <p:cNvSpPr>
            <a:spLocks noGrp="1"/>
          </p:cNvSpPr>
          <p:nvPr>
            <p:ph type="body" sz="quarter" idx="17" hasCustomPrompt="1"/>
          </p:nvPr>
        </p:nvSpPr>
        <p:spPr>
          <a:xfrm>
            <a:off x="408791" y="2451843"/>
            <a:ext cx="6188492" cy="521009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56" name="Text Placeholder 38"/>
          <p:cNvSpPr>
            <a:spLocks noGrp="1"/>
          </p:cNvSpPr>
          <p:nvPr>
            <p:ph type="body" sz="quarter" idx="19" hasCustomPrompt="1"/>
          </p:nvPr>
        </p:nvSpPr>
        <p:spPr>
          <a:xfrm>
            <a:off x="408791" y="3716805"/>
            <a:ext cx="6188492" cy="521009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58" name="Text Placeholder 38"/>
          <p:cNvSpPr>
            <a:spLocks noGrp="1"/>
          </p:cNvSpPr>
          <p:nvPr>
            <p:ph type="body" sz="quarter" idx="21" hasCustomPrompt="1"/>
          </p:nvPr>
        </p:nvSpPr>
        <p:spPr>
          <a:xfrm>
            <a:off x="408791" y="4981767"/>
            <a:ext cx="6188492" cy="521009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OF 4 RED">
    <p:bg>
      <p:bgPr>
        <a:gradFill>
          <a:gsLst>
            <a:gs pos="0">
              <a:schemeClr val="bg1"/>
            </a:gs>
            <a:gs pos="50000">
              <a:srgbClr val="FFFFFF"/>
            </a:gs>
            <a:gs pos="100000">
              <a:schemeClr val="accent6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 Placeholder 38"/>
          <p:cNvSpPr>
            <a:spLocks noGrp="1"/>
          </p:cNvSpPr>
          <p:nvPr>
            <p:ph type="body" sz="quarter" idx="33" hasCustomPrompt="1"/>
          </p:nvPr>
        </p:nvSpPr>
        <p:spPr>
          <a:xfrm>
            <a:off x="647137" y="1704513"/>
            <a:ext cx="5943600" cy="633600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2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05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900" baseline="0">
                <a:solidFill>
                  <a:schemeClr val="tx2"/>
                </a:solidFill>
              </a:defRPr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 Click to add text or delete</a:t>
            </a:r>
          </a:p>
          <a:p>
            <a:pPr lvl="1"/>
            <a:r>
              <a:rPr lang="en-GB" noProof="0" smtClean="0"/>
              <a:t>Level 2</a:t>
            </a:r>
            <a:endParaRPr lang="en-GB" noProof="0"/>
          </a:p>
        </p:txBody>
      </p:sp>
      <p:sp>
        <p:nvSpPr>
          <p:cNvPr id="84" name="Text Placeholder 38"/>
          <p:cNvSpPr>
            <a:spLocks noGrp="1"/>
          </p:cNvSpPr>
          <p:nvPr>
            <p:ph type="body" sz="quarter" idx="34" hasCustomPrompt="1"/>
          </p:nvPr>
        </p:nvSpPr>
        <p:spPr>
          <a:xfrm>
            <a:off x="647137" y="2958347"/>
            <a:ext cx="5943600" cy="633600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2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05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900" baseline="0">
                <a:solidFill>
                  <a:schemeClr val="tx2"/>
                </a:solidFill>
              </a:defRPr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 Click to add text or delete</a:t>
            </a:r>
          </a:p>
          <a:p>
            <a:pPr lvl="1"/>
            <a:r>
              <a:rPr lang="en-GB" noProof="0" smtClean="0"/>
              <a:t>Level 2</a:t>
            </a:r>
            <a:endParaRPr lang="en-GB" noProof="0"/>
          </a:p>
        </p:txBody>
      </p:sp>
      <p:sp>
        <p:nvSpPr>
          <p:cNvPr id="85" name="Text Placeholder 38"/>
          <p:cNvSpPr>
            <a:spLocks noGrp="1"/>
          </p:cNvSpPr>
          <p:nvPr>
            <p:ph type="body" sz="quarter" idx="35" hasCustomPrompt="1"/>
          </p:nvPr>
        </p:nvSpPr>
        <p:spPr>
          <a:xfrm>
            <a:off x="647137" y="4226039"/>
            <a:ext cx="5943600" cy="633600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2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05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900" baseline="0">
                <a:solidFill>
                  <a:schemeClr val="tx2"/>
                </a:solidFill>
              </a:defRPr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 Click to add text or delete</a:t>
            </a:r>
          </a:p>
          <a:p>
            <a:pPr lvl="1"/>
            <a:r>
              <a:rPr lang="en-GB" noProof="0" smtClean="0"/>
              <a:t>Level 2</a:t>
            </a:r>
            <a:endParaRPr lang="en-GB" noProof="0"/>
          </a:p>
        </p:txBody>
      </p:sp>
      <p:sp>
        <p:nvSpPr>
          <p:cNvPr id="86" name="Text Placeholder 38"/>
          <p:cNvSpPr>
            <a:spLocks noGrp="1"/>
          </p:cNvSpPr>
          <p:nvPr>
            <p:ph type="body" sz="quarter" idx="36" hasCustomPrompt="1"/>
          </p:nvPr>
        </p:nvSpPr>
        <p:spPr>
          <a:xfrm>
            <a:off x="647137" y="5486800"/>
            <a:ext cx="5943600" cy="633600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2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05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900" baseline="0">
                <a:solidFill>
                  <a:schemeClr val="tx2"/>
                </a:solidFill>
              </a:defRPr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 Click to add text or delete</a:t>
            </a:r>
          </a:p>
          <a:p>
            <a:pPr lvl="1"/>
            <a:r>
              <a:rPr lang="en-GB" noProof="0" smtClean="0"/>
              <a:t>Level 2</a:t>
            </a:r>
            <a:endParaRPr lang="en-GB" noProof="0"/>
          </a:p>
        </p:txBody>
      </p:sp>
      <p:grpSp>
        <p:nvGrpSpPr>
          <p:cNvPr id="3" name="Group 75"/>
          <p:cNvGrpSpPr/>
          <p:nvPr userDrawn="1"/>
        </p:nvGrpSpPr>
        <p:grpSpPr>
          <a:xfrm>
            <a:off x="423192" y="-2"/>
            <a:ext cx="8721603" cy="853945"/>
            <a:chOff x="423192" y="-2"/>
            <a:chExt cx="8721603" cy="853945"/>
          </a:xfrm>
        </p:grpSpPr>
        <p:grpSp>
          <p:nvGrpSpPr>
            <p:cNvPr id="7" name="Group 60"/>
            <p:cNvGrpSpPr/>
            <p:nvPr userDrawn="1"/>
          </p:nvGrpSpPr>
          <p:grpSpPr>
            <a:xfrm>
              <a:off x="423192" y="-2"/>
              <a:ext cx="8720808" cy="853945"/>
              <a:chOff x="423192" y="-2"/>
              <a:chExt cx="8720808" cy="853945"/>
            </a:xfrm>
          </p:grpSpPr>
          <p:sp>
            <p:nvSpPr>
              <p:cNvPr id="79" name="Text Placeholder 38"/>
              <p:cNvSpPr txBox="1">
                <a:spLocks/>
              </p:cNvSpPr>
              <p:nvPr userDrawn="1"/>
            </p:nvSpPr>
            <p:spPr>
              <a:xfrm rot="10800000">
                <a:off x="423192" y="-2"/>
                <a:ext cx="8720807" cy="853945"/>
              </a:xfrm>
              <a:prstGeom prst="snip1Rect">
                <a:avLst>
                  <a:gd name="adj" fmla="val 42476"/>
                </a:avLst>
              </a:prstGeom>
              <a:solidFill>
                <a:srgbClr val="FFFFFF"/>
              </a:solidFill>
              <a:ln w="9525">
                <a:solidFill>
                  <a:srgbClr val="002395"/>
                </a:solidFill>
              </a:ln>
            </p:spPr>
            <p:txBody>
              <a:bodyPr lIns="144000" tIns="36000" bIns="108000" anchor="ctr" anchorCtr="0">
                <a:noAutofit/>
              </a:bodyPr>
              <a:lstStyle>
                <a:lvl1pPr marL="0" indent="0">
                  <a:buNone/>
                  <a:tabLst/>
                  <a:defRPr sz="1400" cap="all" baseline="0"/>
                </a:lvl1pPr>
                <a:lvl2pPr>
                  <a:defRPr sz="900"/>
                </a:lvl2pPr>
                <a:lvl3pPr>
                  <a:defRPr sz="700"/>
                </a:lvl3pPr>
                <a:lvl4pPr>
                  <a:defRPr sz="600"/>
                </a:lvl4pPr>
                <a:lvl5pPr>
                  <a:defRPr sz="400"/>
                </a:lvl5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chemeClr val="accent3"/>
                  </a:buClr>
                  <a:buSzPct val="106000"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all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 </a:t>
                </a:r>
                <a:endParaRPr kumimoji="0" lang="en-GB" sz="1400" b="0" i="0" u="none" strike="noStrike" kern="120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80" name="Straight Connector 79"/>
              <p:cNvCxnSpPr/>
              <p:nvPr userDrawn="1"/>
            </p:nvCxnSpPr>
            <p:spPr>
              <a:xfrm rot="10800000">
                <a:off x="429268" y="0"/>
                <a:ext cx="8714732" cy="1588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8" name="Straight Connector 77"/>
            <p:cNvCxnSpPr/>
            <p:nvPr userDrawn="1"/>
          </p:nvCxnSpPr>
          <p:spPr>
            <a:xfrm rot="5400000" flipH="1" flipV="1">
              <a:off x="8723553" y="426328"/>
              <a:ext cx="840895" cy="1588"/>
            </a:xfrm>
            <a:prstGeom prst="line">
              <a:avLst/>
            </a:prstGeom>
            <a:ln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749C-AE1B-4D5C-9108-008420E5C35A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6A6A-F31D-4C58-9C22-012E596D3C46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15" name="TextBox 14"/>
          <p:cNvSpPr txBox="1"/>
          <p:nvPr userDrawn="1"/>
        </p:nvSpPr>
        <p:spPr>
          <a:xfrm rot="16200000">
            <a:off x="8631478" y="375876"/>
            <a:ext cx="79641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COPYRIGHT©</a:t>
            </a:r>
            <a:r>
              <a:rPr lang="en-GB" sz="700" baseline="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700" noProof="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Placeholder 38"/>
          <p:cNvSpPr>
            <a:spLocks noGrp="1"/>
          </p:cNvSpPr>
          <p:nvPr>
            <p:ph type="body" sz="quarter" idx="14" hasCustomPrompt="1"/>
          </p:nvPr>
        </p:nvSpPr>
        <p:spPr>
          <a:xfrm>
            <a:off x="408791" y="1186881"/>
            <a:ext cx="6188492" cy="521009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54" name="Text Placeholder 38"/>
          <p:cNvSpPr>
            <a:spLocks noGrp="1"/>
          </p:cNvSpPr>
          <p:nvPr>
            <p:ph type="body" sz="quarter" idx="17" hasCustomPrompt="1"/>
          </p:nvPr>
        </p:nvSpPr>
        <p:spPr>
          <a:xfrm>
            <a:off x="408791" y="2451843"/>
            <a:ext cx="6188492" cy="521009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56" name="Text Placeholder 38"/>
          <p:cNvSpPr>
            <a:spLocks noGrp="1"/>
          </p:cNvSpPr>
          <p:nvPr>
            <p:ph type="body" sz="quarter" idx="19" hasCustomPrompt="1"/>
          </p:nvPr>
        </p:nvSpPr>
        <p:spPr>
          <a:xfrm>
            <a:off x="408791" y="3716805"/>
            <a:ext cx="6188492" cy="521009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58" name="Text Placeholder 38"/>
          <p:cNvSpPr>
            <a:spLocks noGrp="1"/>
          </p:cNvSpPr>
          <p:nvPr>
            <p:ph type="body" sz="quarter" idx="21" hasCustomPrompt="1"/>
          </p:nvPr>
        </p:nvSpPr>
        <p:spPr>
          <a:xfrm>
            <a:off x="408791" y="4981767"/>
            <a:ext cx="6188492" cy="521009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OF 4 BLUE">
    <p:bg>
      <p:bgPr>
        <a:gradFill>
          <a:gsLst>
            <a:gs pos="0">
              <a:schemeClr val="bg1"/>
            </a:gs>
            <a:gs pos="50000">
              <a:srgbClr val="FFFFFF"/>
            </a:gs>
            <a:gs pos="100000">
              <a:schemeClr val="accent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 Placeholder 38"/>
          <p:cNvSpPr>
            <a:spLocks noGrp="1"/>
          </p:cNvSpPr>
          <p:nvPr>
            <p:ph type="body" sz="quarter" idx="33" hasCustomPrompt="1"/>
          </p:nvPr>
        </p:nvSpPr>
        <p:spPr>
          <a:xfrm>
            <a:off x="647137" y="1704513"/>
            <a:ext cx="5943600" cy="633600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2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05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900" baseline="0">
                <a:solidFill>
                  <a:schemeClr val="tx2"/>
                </a:solidFill>
              </a:defRPr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 Click to add text or delete</a:t>
            </a:r>
          </a:p>
          <a:p>
            <a:pPr lvl="1"/>
            <a:r>
              <a:rPr lang="en-GB" noProof="0" smtClean="0"/>
              <a:t>Level 2</a:t>
            </a:r>
            <a:endParaRPr lang="en-GB" noProof="0"/>
          </a:p>
        </p:txBody>
      </p:sp>
      <p:sp>
        <p:nvSpPr>
          <p:cNvPr id="84" name="Text Placeholder 38"/>
          <p:cNvSpPr>
            <a:spLocks noGrp="1"/>
          </p:cNvSpPr>
          <p:nvPr>
            <p:ph type="body" sz="quarter" idx="34" hasCustomPrompt="1"/>
          </p:nvPr>
        </p:nvSpPr>
        <p:spPr>
          <a:xfrm>
            <a:off x="647137" y="2958347"/>
            <a:ext cx="5943600" cy="633600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2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05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900" baseline="0">
                <a:solidFill>
                  <a:schemeClr val="tx2"/>
                </a:solidFill>
              </a:defRPr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 Click to add text or delete</a:t>
            </a:r>
          </a:p>
          <a:p>
            <a:pPr lvl="1"/>
            <a:r>
              <a:rPr lang="en-GB" noProof="0" smtClean="0"/>
              <a:t>Level 2</a:t>
            </a:r>
            <a:endParaRPr lang="en-GB" noProof="0"/>
          </a:p>
        </p:txBody>
      </p:sp>
      <p:sp>
        <p:nvSpPr>
          <p:cNvPr id="85" name="Text Placeholder 38"/>
          <p:cNvSpPr>
            <a:spLocks noGrp="1"/>
          </p:cNvSpPr>
          <p:nvPr>
            <p:ph type="body" sz="quarter" idx="35" hasCustomPrompt="1"/>
          </p:nvPr>
        </p:nvSpPr>
        <p:spPr>
          <a:xfrm>
            <a:off x="647137" y="4226039"/>
            <a:ext cx="5943600" cy="633600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2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05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900" baseline="0">
                <a:solidFill>
                  <a:schemeClr val="tx2"/>
                </a:solidFill>
              </a:defRPr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 Click to add text or delete</a:t>
            </a:r>
          </a:p>
          <a:p>
            <a:pPr lvl="1"/>
            <a:r>
              <a:rPr lang="en-GB" noProof="0" smtClean="0"/>
              <a:t>Level 2</a:t>
            </a:r>
            <a:endParaRPr lang="en-GB" noProof="0"/>
          </a:p>
        </p:txBody>
      </p:sp>
      <p:sp>
        <p:nvSpPr>
          <p:cNvPr id="86" name="Text Placeholder 38"/>
          <p:cNvSpPr>
            <a:spLocks noGrp="1"/>
          </p:cNvSpPr>
          <p:nvPr>
            <p:ph type="body" sz="quarter" idx="36" hasCustomPrompt="1"/>
          </p:nvPr>
        </p:nvSpPr>
        <p:spPr>
          <a:xfrm>
            <a:off x="647137" y="5486800"/>
            <a:ext cx="5943600" cy="633600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2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05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900" baseline="0">
                <a:solidFill>
                  <a:schemeClr val="tx2"/>
                </a:solidFill>
              </a:defRPr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 Click to add text or delete</a:t>
            </a:r>
          </a:p>
          <a:p>
            <a:pPr lvl="1"/>
            <a:r>
              <a:rPr lang="en-GB" noProof="0" smtClean="0"/>
              <a:t>Level 2</a:t>
            </a:r>
            <a:endParaRPr lang="en-GB" noProof="0"/>
          </a:p>
        </p:txBody>
      </p:sp>
      <p:grpSp>
        <p:nvGrpSpPr>
          <p:cNvPr id="3" name="Group 75"/>
          <p:cNvGrpSpPr/>
          <p:nvPr userDrawn="1"/>
        </p:nvGrpSpPr>
        <p:grpSpPr>
          <a:xfrm>
            <a:off x="423192" y="-2"/>
            <a:ext cx="8721603" cy="853945"/>
            <a:chOff x="423192" y="-2"/>
            <a:chExt cx="8721603" cy="853945"/>
          </a:xfrm>
        </p:grpSpPr>
        <p:grpSp>
          <p:nvGrpSpPr>
            <p:cNvPr id="7" name="Group 60"/>
            <p:cNvGrpSpPr/>
            <p:nvPr userDrawn="1"/>
          </p:nvGrpSpPr>
          <p:grpSpPr>
            <a:xfrm>
              <a:off x="423192" y="-2"/>
              <a:ext cx="8720808" cy="853945"/>
              <a:chOff x="423192" y="-2"/>
              <a:chExt cx="8720808" cy="853945"/>
            </a:xfrm>
          </p:grpSpPr>
          <p:sp>
            <p:nvSpPr>
              <p:cNvPr id="79" name="Text Placeholder 38"/>
              <p:cNvSpPr txBox="1">
                <a:spLocks/>
              </p:cNvSpPr>
              <p:nvPr userDrawn="1"/>
            </p:nvSpPr>
            <p:spPr>
              <a:xfrm rot="10800000">
                <a:off x="423192" y="-2"/>
                <a:ext cx="8720807" cy="853945"/>
              </a:xfrm>
              <a:prstGeom prst="snip1Rect">
                <a:avLst>
                  <a:gd name="adj" fmla="val 42476"/>
                </a:avLst>
              </a:prstGeom>
              <a:solidFill>
                <a:srgbClr val="FFFFFF"/>
              </a:solidFill>
              <a:ln w="9525">
                <a:solidFill>
                  <a:srgbClr val="002395"/>
                </a:solidFill>
              </a:ln>
            </p:spPr>
            <p:txBody>
              <a:bodyPr lIns="144000" tIns="36000" bIns="108000" anchor="ctr" anchorCtr="0">
                <a:noAutofit/>
              </a:bodyPr>
              <a:lstStyle>
                <a:lvl1pPr marL="0" indent="0">
                  <a:buNone/>
                  <a:tabLst/>
                  <a:defRPr sz="1400" cap="all" baseline="0"/>
                </a:lvl1pPr>
                <a:lvl2pPr>
                  <a:defRPr sz="900"/>
                </a:lvl2pPr>
                <a:lvl3pPr>
                  <a:defRPr sz="700"/>
                </a:lvl3pPr>
                <a:lvl4pPr>
                  <a:defRPr sz="600"/>
                </a:lvl4pPr>
                <a:lvl5pPr>
                  <a:defRPr sz="400"/>
                </a:lvl5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chemeClr val="accent3"/>
                  </a:buClr>
                  <a:buSzPct val="106000"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all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 </a:t>
                </a:r>
                <a:endParaRPr kumimoji="0" lang="en-GB" sz="1400" b="0" i="0" u="none" strike="noStrike" kern="120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80" name="Straight Connector 79"/>
              <p:cNvCxnSpPr/>
              <p:nvPr userDrawn="1"/>
            </p:nvCxnSpPr>
            <p:spPr>
              <a:xfrm rot="10800000">
                <a:off x="429268" y="0"/>
                <a:ext cx="8714732" cy="1588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8" name="Straight Connector 77"/>
            <p:cNvCxnSpPr/>
            <p:nvPr userDrawn="1"/>
          </p:nvCxnSpPr>
          <p:spPr>
            <a:xfrm rot="5400000" flipH="1" flipV="1">
              <a:off x="8723553" y="426328"/>
              <a:ext cx="840895" cy="1588"/>
            </a:xfrm>
            <a:prstGeom prst="line">
              <a:avLst/>
            </a:prstGeom>
            <a:ln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749C-AE1B-4D5C-9108-008420E5C35A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6A6A-F31D-4C58-9C22-012E596D3C46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15" name="TextBox 14"/>
          <p:cNvSpPr txBox="1"/>
          <p:nvPr userDrawn="1"/>
        </p:nvSpPr>
        <p:spPr>
          <a:xfrm rot="16200000">
            <a:off x="8631478" y="375876"/>
            <a:ext cx="79641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COPYRIGHT©</a:t>
            </a:r>
            <a:r>
              <a:rPr lang="en-GB" sz="700" baseline="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700" noProof="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Placeholder 38"/>
          <p:cNvSpPr>
            <a:spLocks noGrp="1"/>
          </p:cNvSpPr>
          <p:nvPr>
            <p:ph type="body" sz="quarter" idx="14" hasCustomPrompt="1"/>
          </p:nvPr>
        </p:nvSpPr>
        <p:spPr>
          <a:xfrm>
            <a:off x="408791" y="1186881"/>
            <a:ext cx="6188492" cy="521009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54" name="Text Placeholder 38"/>
          <p:cNvSpPr>
            <a:spLocks noGrp="1"/>
          </p:cNvSpPr>
          <p:nvPr>
            <p:ph type="body" sz="quarter" idx="17" hasCustomPrompt="1"/>
          </p:nvPr>
        </p:nvSpPr>
        <p:spPr>
          <a:xfrm>
            <a:off x="408791" y="2451843"/>
            <a:ext cx="6188492" cy="521009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56" name="Text Placeholder 38"/>
          <p:cNvSpPr>
            <a:spLocks noGrp="1"/>
          </p:cNvSpPr>
          <p:nvPr>
            <p:ph type="body" sz="quarter" idx="19" hasCustomPrompt="1"/>
          </p:nvPr>
        </p:nvSpPr>
        <p:spPr>
          <a:xfrm>
            <a:off x="408791" y="3716805"/>
            <a:ext cx="6188492" cy="521009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58" name="Text Placeholder 38"/>
          <p:cNvSpPr>
            <a:spLocks noGrp="1"/>
          </p:cNvSpPr>
          <p:nvPr>
            <p:ph type="body" sz="quarter" idx="21" hasCustomPrompt="1"/>
          </p:nvPr>
        </p:nvSpPr>
        <p:spPr>
          <a:xfrm>
            <a:off x="408791" y="4981767"/>
            <a:ext cx="6188492" cy="521009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OF 4 GREEN">
    <p:bg>
      <p:bgPr>
        <a:gradFill>
          <a:gsLst>
            <a:gs pos="0">
              <a:srgbClr val="FFFFFF"/>
            </a:gs>
            <a:gs pos="50000">
              <a:schemeClr val="bg1"/>
            </a:gs>
            <a:gs pos="100000">
              <a:srgbClr val="7FD5C5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 Placeholder 38"/>
          <p:cNvSpPr>
            <a:spLocks noGrp="1"/>
          </p:cNvSpPr>
          <p:nvPr>
            <p:ph type="body" sz="quarter" idx="33" hasCustomPrompt="1"/>
          </p:nvPr>
        </p:nvSpPr>
        <p:spPr>
          <a:xfrm>
            <a:off x="647137" y="1704513"/>
            <a:ext cx="5943600" cy="633600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4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1000" baseline="0">
                <a:solidFill>
                  <a:schemeClr val="tx2"/>
                </a:solidFill>
              </a:defRPr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 Click to add text or delete</a:t>
            </a:r>
          </a:p>
          <a:p>
            <a:pPr lvl="1"/>
            <a:r>
              <a:rPr lang="en-GB" noProof="0" smtClean="0"/>
              <a:t>Level 2</a:t>
            </a:r>
            <a:endParaRPr lang="en-GB" noProof="0"/>
          </a:p>
        </p:txBody>
      </p:sp>
      <p:sp>
        <p:nvSpPr>
          <p:cNvPr id="82" name="Text Placeholder 38"/>
          <p:cNvSpPr>
            <a:spLocks noGrp="1"/>
          </p:cNvSpPr>
          <p:nvPr>
            <p:ph type="body" sz="quarter" idx="34" hasCustomPrompt="1"/>
          </p:nvPr>
        </p:nvSpPr>
        <p:spPr>
          <a:xfrm>
            <a:off x="647137" y="2958347"/>
            <a:ext cx="5943600" cy="633600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4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1000" baseline="0">
                <a:solidFill>
                  <a:schemeClr val="tx2"/>
                </a:solidFill>
              </a:defRPr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 Click to add text or delete</a:t>
            </a:r>
          </a:p>
          <a:p>
            <a:pPr lvl="1"/>
            <a:r>
              <a:rPr lang="en-GB" noProof="0" smtClean="0"/>
              <a:t>Level 2</a:t>
            </a:r>
          </a:p>
          <a:p>
            <a:pPr lvl="1"/>
            <a:endParaRPr lang="en-GB" noProof="0"/>
          </a:p>
        </p:txBody>
      </p:sp>
      <p:sp>
        <p:nvSpPr>
          <p:cNvPr id="83" name="Text Placeholder 38"/>
          <p:cNvSpPr>
            <a:spLocks noGrp="1"/>
          </p:cNvSpPr>
          <p:nvPr>
            <p:ph type="body" sz="quarter" idx="35" hasCustomPrompt="1"/>
          </p:nvPr>
        </p:nvSpPr>
        <p:spPr>
          <a:xfrm>
            <a:off x="647137" y="4226039"/>
            <a:ext cx="5943600" cy="633600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4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1000" baseline="0">
                <a:solidFill>
                  <a:schemeClr val="tx2"/>
                </a:solidFill>
              </a:defRPr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 Click to add text or delete</a:t>
            </a:r>
          </a:p>
          <a:p>
            <a:pPr lvl="1"/>
            <a:r>
              <a:rPr lang="en-GB" noProof="0" smtClean="0"/>
              <a:t>Level 2</a:t>
            </a:r>
          </a:p>
          <a:p>
            <a:pPr lvl="1"/>
            <a:endParaRPr lang="en-GB" noProof="0"/>
          </a:p>
        </p:txBody>
      </p:sp>
      <p:sp>
        <p:nvSpPr>
          <p:cNvPr id="84" name="Text Placeholder 38"/>
          <p:cNvSpPr>
            <a:spLocks noGrp="1"/>
          </p:cNvSpPr>
          <p:nvPr>
            <p:ph type="body" sz="quarter" idx="36" hasCustomPrompt="1"/>
          </p:nvPr>
        </p:nvSpPr>
        <p:spPr>
          <a:xfrm>
            <a:off x="647137" y="5486800"/>
            <a:ext cx="5943600" cy="633600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180000" bIns="108000" anchor="t" anchorCtr="0">
            <a:no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4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1000" baseline="0">
                <a:solidFill>
                  <a:schemeClr val="tx2"/>
                </a:solidFill>
              </a:defRPr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 Click to add text or delete</a:t>
            </a:r>
          </a:p>
          <a:p>
            <a:pPr lvl="1"/>
            <a:r>
              <a:rPr lang="en-GB" noProof="0" smtClean="0"/>
              <a:t>Level 2</a:t>
            </a:r>
          </a:p>
          <a:p>
            <a:pPr lvl="1"/>
            <a:endParaRPr lang="en-GB" noProof="0"/>
          </a:p>
        </p:txBody>
      </p:sp>
      <p:grpSp>
        <p:nvGrpSpPr>
          <p:cNvPr id="76" name="Group 75"/>
          <p:cNvGrpSpPr/>
          <p:nvPr userDrawn="1"/>
        </p:nvGrpSpPr>
        <p:grpSpPr>
          <a:xfrm>
            <a:off x="423192" y="-2"/>
            <a:ext cx="8721603" cy="853945"/>
            <a:chOff x="423192" y="-2"/>
            <a:chExt cx="8721603" cy="853945"/>
          </a:xfrm>
        </p:grpSpPr>
        <p:grpSp>
          <p:nvGrpSpPr>
            <p:cNvPr id="77" name="Group 60"/>
            <p:cNvGrpSpPr/>
            <p:nvPr userDrawn="1"/>
          </p:nvGrpSpPr>
          <p:grpSpPr>
            <a:xfrm>
              <a:off x="423192" y="-2"/>
              <a:ext cx="8720808" cy="853945"/>
              <a:chOff x="423192" y="-2"/>
              <a:chExt cx="8720808" cy="853945"/>
            </a:xfrm>
          </p:grpSpPr>
          <p:sp>
            <p:nvSpPr>
              <p:cNvPr id="79" name="Text Placeholder 38"/>
              <p:cNvSpPr txBox="1">
                <a:spLocks/>
              </p:cNvSpPr>
              <p:nvPr userDrawn="1"/>
            </p:nvSpPr>
            <p:spPr>
              <a:xfrm rot="10800000">
                <a:off x="423192" y="-2"/>
                <a:ext cx="8720807" cy="853945"/>
              </a:xfrm>
              <a:prstGeom prst="snip1Rect">
                <a:avLst>
                  <a:gd name="adj" fmla="val 42476"/>
                </a:avLst>
              </a:prstGeom>
              <a:solidFill>
                <a:srgbClr val="FFFFFF"/>
              </a:solidFill>
              <a:ln w="9525">
                <a:solidFill>
                  <a:srgbClr val="002395"/>
                </a:solidFill>
              </a:ln>
            </p:spPr>
            <p:txBody>
              <a:bodyPr lIns="144000" tIns="36000" bIns="108000" anchor="ctr" anchorCtr="0">
                <a:noAutofit/>
              </a:bodyPr>
              <a:lstStyle>
                <a:lvl1pPr marL="0" indent="0">
                  <a:buNone/>
                  <a:tabLst/>
                  <a:defRPr sz="1400" cap="all" baseline="0"/>
                </a:lvl1pPr>
                <a:lvl2pPr>
                  <a:defRPr sz="900"/>
                </a:lvl2pPr>
                <a:lvl3pPr>
                  <a:defRPr sz="700"/>
                </a:lvl3pPr>
                <a:lvl4pPr>
                  <a:defRPr sz="600"/>
                </a:lvl4pPr>
                <a:lvl5pPr>
                  <a:defRPr sz="400"/>
                </a:lvl5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chemeClr val="accent3"/>
                  </a:buClr>
                  <a:buSzPct val="106000"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all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 </a:t>
                </a:r>
                <a:endParaRPr kumimoji="0" lang="en-GB" sz="1400" b="0" i="0" u="none" strike="noStrike" kern="120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80" name="Straight Connector 79"/>
              <p:cNvCxnSpPr/>
              <p:nvPr userDrawn="1"/>
            </p:nvCxnSpPr>
            <p:spPr>
              <a:xfrm rot="10800000">
                <a:off x="429268" y="0"/>
                <a:ext cx="8714732" cy="1588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8" name="Straight Connector 77"/>
            <p:cNvCxnSpPr/>
            <p:nvPr userDrawn="1"/>
          </p:nvCxnSpPr>
          <p:spPr>
            <a:xfrm rot="5400000" flipH="1" flipV="1">
              <a:off x="8723553" y="426328"/>
              <a:ext cx="840895" cy="1588"/>
            </a:xfrm>
            <a:prstGeom prst="line">
              <a:avLst/>
            </a:prstGeom>
            <a:ln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749C-AE1B-4D5C-9108-008420E5C35A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6A6A-F31D-4C58-9C22-012E596D3C46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15" name="TextBox 14"/>
          <p:cNvSpPr txBox="1"/>
          <p:nvPr userDrawn="1"/>
        </p:nvSpPr>
        <p:spPr>
          <a:xfrm rot="16200000">
            <a:off x="8631478" y="375876"/>
            <a:ext cx="79641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COPYRIGHT©</a:t>
            </a:r>
            <a:r>
              <a:rPr lang="en-GB" sz="700" baseline="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700" noProof="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Placeholder 38"/>
          <p:cNvSpPr>
            <a:spLocks noGrp="1"/>
          </p:cNvSpPr>
          <p:nvPr>
            <p:ph type="body" sz="quarter" idx="14" hasCustomPrompt="1"/>
          </p:nvPr>
        </p:nvSpPr>
        <p:spPr>
          <a:xfrm>
            <a:off x="408791" y="1186881"/>
            <a:ext cx="6188492" cy="521009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54" name="Text Placeholder 38"/>
          <p:cNvSpPr>
            <a:spLocks noGrp="1"/>
          </p:cNvSpPr>
          <p:nvPr>
            <p:ph type="body" sz="quarter" idx="17" hasCustomPrompt="1"/>
          </p:nvPr>
        </p:nvSpPr>
        <p:spPr>
          <a:xfrm>
            <a:off x="408791" y="2451843"/>
            <a:ext cx="6188492" cy="521009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56" name="Text Placeholder 38"/>
          <p:cNvSpPr>
            <a:spLocks noGrp="1"/>
          </p:cNvSpPr>
          <p:nvPr>
            <p:ph type="body" sz="quarter" idx="19" hasCustomPrompt="1"/>
          </p:nvPr>
        </p:nvSpPr>
        <p:spPr>
          <a:xfrm>
            <a:off x="408791" y="3716805"/>
            <a:ext cx="6188492" cy="521009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58" name="Text Placeholder 38"/>
          <p:cNvSpPr>
            <a:spLocks noGrp="1"/>
          </p:cNvSpPr>
          <p:nvPr>
            <p:ph type="body" sz="quarter" idx="21" hasCustomPrompt="1"/>
          </p:nvPr>
        </p:nvSpPr>
        <p:spPr>
          <a:xfrm>
            <a:off x="408791" y="4981767"/>
            <a:ext cx="6188492" cy="521009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ln w="31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108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658679" y="1661644"/>
            <a:ext cx="1739685" cy="4444432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08000" tIns="144000" rIns="72000" bIns="108000" anchor="t" anchorCtr="0">
            <a:norm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90488" algn="l"/>
              </a:tabLst>
              <a:defRPr sz="1200" cap="none" baseline="0">
                <a:solidFill>
                  <a:schemeClr val="tx1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 baseline="0">
                <a:solidFill>
                  <a:schemeClr val="tx2"/>
                </a:solidFill>
              </a:defRPr>
            </a:lvl2pPr>
            <a:lvl3pPr marL="355600" indent="-84138">
              <a:buFont typeface="Arial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Click to add text or delete</a:t>
            </a:r>
          </a:p>
          <a:p>
            <a:pPr lvl="1"/>
            <a:r>
              <a:rPr lang="en-GB" noProof="0" dirty="0" smtClean="0">
                <a:solidFill>
                  <a:schemeClr val="tx2"/>
                </a:solidFill>
              </a:rPr>
              <a:t>Level 2</a:t>
            </a:r>
          </a:p>
          <a:p>
            <a:pPr lvl="2"/>
            <a:r>
              <a:rPr lang="en-GB" noProof="0" dirty="0" smtClean="0">
                <a:solidFill>
                  <a:schemeClr val="tx2"/>
                </a:solidFill>
              </a:rPr>
              <a:t>Level 3</a:t>
            </a:r>
            <a:endParaRPr lang="en-GB" noProof="0" dirty="0" smtClean="0"/>
          </a:p>
          <a:p>
            <a:pPr lvl="0"/>
            <a:endParaRPr lang="en-GB" noProof="0" dirty="0"/>
          </a:p>
        </p:txBody>
      </p:sp>
      <p:sp>
        <p:nvSpPr>
          <p:cNvPr id="62" name="Text Placeholder 38"/>
          <p:cNvSpPr>
            <a:spLocks noGrp="1"/>
          </p:cNvSpPr>
          <p:nvPr>
            <p:ph type="body" sz="quarter" idx="30" hasCustomPrompt="1"/>
          </p:nvPr>
        </p:nvSpPr>
        <p:spPr>
          <a:xfrm>
            <a:off x="2786553" y="1661644"/>
            <a:ext cx="1739685" cy="4444432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08000" tIns="144000" rIns="72000" bIns="108000" anchor="t" anchorCtr="0">
            <a:norm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90488" algn="l"/>
              </a:tabLst>
              <a:defRPr sz="1200" cap="none" baseline="0">
                <a:solidFill>
                  <a:schemeClr val="tx1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 baseline="0">
                <a:solidFill>
                  <a:schemeClr val="tx2"/>
                </a:solidFill>
              </a:defRPr>
            </a:lvl2pPr>
            <a:lvl3pPr marL="355600" indent="-84138">
              <a:buFont typeface="Arial" pitchFamily="34" charset="0"/>
              <a:buChar char="•"/>
              <a:defRPr sz="1100" baseline="0">
                <a:solidFill>
                  <a:schemeClr val="tx1"/>
                </a:solidFill>
              </a:defRPr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Click to add text or delete</a:t>
            </a:r>
          </a:p>
          <a:p>
            <a:pPr lvl="1"/>
            <a:r>
              <a:rPr lang="en-GB" noProof="0" dirty="0" smtClean="0">
                <a:solidFill>
                  <a:schemeClr val="tx2"/>
                </a:solidFill>
              </a:rPr>
              <a:t>Level 2</a:t>
            </a:r>
          </a:p>
          <a:p>
            <a:pPr lvl="2"/>
            <a:r>
              <a:rPr lang="en-GB" noProof="0" dirty="0" smtClean="0">
                <a:solidFill>
                  <a:schemeClr val="tx2"/>
                </a:solidFill>
              </a:rPr>
              <a:t>Level 3</a:t>
            </a:r>
            <a:endParaRPr lang="en-GB" noProof="0" dirty="0" smtClean="0"/>
          </a:p>
          <a:p>
            <a:pPr lvl="0"/>
            <a:endParaRPr lang="en-GB" noProof="0" dirty="0"/>
          </a:p>
        </p:txBody>
      </p:sp>
      <p:sp>
        <p:nvSpPr>
          <p:cNvPr id="63" name="Text Placeholder 38"/>
          <p:cNvSpPr>
            <a:spLocks noGrp="1"/>
          </p:cNvSpPr>
          <p:nvPr>
            <p:ph type="body" sz="quarter" idx="31" hasCustomPrompt="1"/>
          </p:nvPr>
        </p:nvSpPr>
        <p:spPr>
          <a:xfrm>
            <a:off x="4910916" y="1661644"/>
            <a:ext cx="1739685" cy="4444432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08000" tIns="144000" rIns="72000" bIns="108000" anchor="t" anchorCtr="0">
            <a:norm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90488" algn="l"/>
              </a:tabLst>
              <a:defRPr sz="1200" cap="none" baseline="0">
                <a:solidFill>
                  <a:schemeClr val="tx1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 baseline="0">
                <a:solidFill>
                  <a:schemeClr val="tx2"/>
                </a:solidFill>
              </a:defRPr>
            </a:lvl2pPr>
            <a:lvl3pPr marL="355600" indent="-84138">
              <a:buFont typeface="Arial" pitchFamily="34" charset="0"/>
              <a:buChar char="•"/>
              <a:defRPr sz="11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Click to add text or delete</a:t>
            </a:r>
          </a:p>
          <a:p>
            <a:pPr lvl="1"/>
            <a:r>
              <a:rPr lang="en-GB" noProof="0" dirty="0" smtClean="0">
                <a:solidFill>
                  <a:schemeClr val="tx2"/>
                </a:solidFill>
              </a:rPr>
              <a:t>Level 2</a:t>
            </a:r>
          </a:p>
          <a:p>
            <a:pPr lvl="2"/>
            <a:r>
              <a:rPr lang="en-GB" noProof="0" dirty="0" smtClean="0">
                <a:solidFill>
                  <a:schemeClr val="tx2"/>
                </a:solidFill>
              </a:rPr>
              <a:t>Level 3</a:t>
            </a:r>
            <a:endParaRPr lang="en-GB" noProof="0" dirty="0" smtClean="0"/>
          </a:p>
          <a:p>
            <a:pPr lvl="0"/>
            <a:endParaRPr lang="en-GB" noProof="0" dirty="0"/>
          </a:p>
        </p:txBody>
      </p:sp>
      <p:sp>
        <p:nvSpPr>
          <p:cNvPr id="64" name="Text Placeholder 38"/>
          <p:cNvSpPr>
            <a:spLocks noGrp="1"/>
          </p:cNvSpPr>
          <p:nvPr>
            <p:ph type="body" sz="quarter" idx="32" hasCustomPrompt="1"/>
          </p:nvPr>
        </p:nvSpPr>
        <p:spPr>
          <a:xfrm>
            <a:off x="7035280" y="1661644"/>
            <a:ext cx="1739685" cy="4444432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08000" tIns="144000" rIns="72000" bIns="108000" anchor="t" anchorCtr="0">
            <a:norm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90488" algn="l"/>
              </a:tabLst>
              <a:defRPr sz="1200" cap="none" baseline="0">
                <a:solidFill>
                  <a:schemeClr val="tx1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 baseline="0">
                <a:solidFill>
                  <a:schemeClr val="tx2"/>
                </a:solidFill>
              </a:defRPr>
            </a:lvl2pPr>
            <a:lvl3pPr marL="355600" indent="-84138">
              <a:buFont typeface="Arial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Click to add text or delete</a:t>
            </a:r>
          </a:p>
          <a:p>
            <a:pPr lvl="1"/>
            <a:r>
              <a:rPr lang="en-GB" noProof="0" dirty="0" smtClean="0">
                <a:solidFill>
                  <a:schemeClr val="tx2"/>
                </a:solidFill>
              </a:rPr>
              <a:t>Level 2</a:t>
            </a:r>
          </a:p>
          <a:p>
            <a:pPr lvl="2"/>
            <a:r>
              <a:rPr lang="en-GB" noProof="0" dirty="0" smtClean="0">
                <a:solidFill>
                  <a:schemeClr val="tx2"/>
                </a:solidFill>
              </a:rPr>
              <a:t>Level 3</a:t>
            </a:r>
            <a:endParaRPr lang="en-GB" noProof="0" dirty="0" smtClean="0"/>
          </a:p>
          <a:p>
            <a:pPr lvl="0"/>
            <a:endParaRPr lang="en-GB" noProof="0" dirty="0"/>
          </a:p>
        </p:txBody>
      </p:sp>
      <p:grpSp>
        <p:nvGrpSpPr>
          <p:cNvPr id="56" name="Group 55"/>
          <p:cNvGrpSpPr/>
          <p:nvPr userDrawn="1"/>
        </p:nvGrpSpPr>
        <p:grpSpPr>
          <a:xfrm>
            <a:off x="423192" y="-2"/>
            <a:ext cx="8721603" cy="853945"/>
            <a:chOff x="423192" y="-2"/>
            <a:chExt cx="8721603" cy="853945"/>
          </a:xfrm>
        </p:grpSpPr>
        <p:grpSp>
          <p:nvGrpSpPr>
            <p:cNvPr id="57" name="Group 60"/>
            <p:cNvGrpSpPr/>
            <p:nvPr userDrawn="1"/>
          </p:nvGrpSpPr>
          <p:grpSpPr>
            <a:xfrm>
              <a:off x="423192" y="-2"/>
              <a:ext cx="8720808" cy="853945"/>
              <a:chOff x="423192" y="-2"/>
              <a:chExt cx="8720808" cy="853945"/>
            </a:xfrm>
          </p:grpSpPr>
          <p:sp>
            <p:nvSpPr>
              <p:cNvPr id="59" name="Text Placeholder 38"/>
              <p:cNvSpPr txBox="1">
                <a:spLocks/>
              </p:cNvSpPr>
              <p:nvPr userDrawn="1"/>
            </p:nvSpPr>
            <p:spPr>
              <a:xfrm rot="10800000">
                <a:off x="423192" y="-2"/>
                <a:ext cx="8720807" cy="853945"/>
              </a:xfrm>
              <a:prstGeom prst="snip1Rect">
                <a:avLst>
                  <a:gd name="adj" fmla="val 42476"/>
                </a:avLst>
              </a:prstGeom>
              <a:solidFill>
                <a:srgbClr val="FFFFFF"/>
              </a:solidFill>
              <a:ln w="9525">
                <a:solidFill>
                  <a:srgbClr val="002395"/>
                </a:solidFill>
              </a:ln>
            </p:spPr>
            <p:txBody>
              <a:bodyPr lIns="144000" tIns="36000" bIns="108000" anchor="ctr" anchorCtr="0">
                <a:noAutofit/>
              </a:bodyPr>
              <a:lstStyle>
                <a:lvl1pPr marL="0" indent="0">
                  <a:buNone/>
                  <a:tabLst/>
                  <a:defRPr sz="1400" cap="all" baseline="0"/>
                </a:lvl1pPr>
                <a:lvl2pPr>
                  <a:defRPr sz="900"/>
                </a:lvl2pPr>
                <a:lvl3pPr>
                  <a:defRPr sz="700"/>
                </a:lvl3pPr>
                <a:lvl4pPr>
                  <a:defRPr sz="600"/>
                </a:lvl4pPr>
                <a:lvl5pPr>
                  <a:defRPr sz="400"/>
                </a:lvl5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chemeClr val="accent3"/>
                  </a:buClr>
                  <a:buSzPct val="106000"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all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 </a:t>
                </a:r>
                <a:endParaRPr kumimoji="0" lang="en-GB" sz="1400" b="0" i="0" u="none" strike="noStrike" kern="120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60" name="Straight Connector 59"/>
              <p:cNvCxnSpPr/>
              <p:nvPr userDrawn="1"/>
            </p:nvCxnSpPr>
            <p:spPr>
              <a:xfrm rot="10800000">
                <a:off x="429268" y="0"/>
                <a:ext cx="8714732" cy="1588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8" name="Straight Connector 57"/>
            <p:cNvCxnSpPr/>
            <p:nvPr userDrawn="1"/>
          </p:nvCxnSpPr>
          <p:spPr>
            <a:xfrm rot="5400000" flipH="1" flipV="1">
              <a:off x="8723553" y="426328"/>
              <a:ext cx="840895" cy="1588"/>
            </a:xfrm>
            <a:prstGeom prst="line">
              <a:avLst/>
            </a:prstGeom>
            <a:ln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BA96-88B2-46FB-B6B8-ED6C8F1E5833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6A6A-F31D-4C58-9C22-012E596D3C46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23" name="TextBox 22"/>
          <p:cNvSpPr txBox="1"/>
          <p:nvPr userDrawn="1"/>
        </p:nvSpPr>
        <p:spPr>
          <a:xfrm rot="16200000">
            <a:off x="8631478" y="375876"/>
            <a:ext cx="79641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COPYRIGHT©</a:t>
            </a:r>
            <a:r>
              <a:rPr lang="en-GB" sz="700" baseline="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700" noProof="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Placeholder 38"/>
          <p:cNvSpPr>
            <a:spLocks noGrp="1"/>
          </p:cNvSpPr>
          <p:nvPr>
            <p:ph type="body" sz="quarter" idx="14" hasCustomPrompt="1"/>
          </p:nvPr>
        </p:nvSpPr>
        <p:spPr>
          <a:xfrm>
            <a:off x="408792" y="1186881"/>
            <a:ext cx="1993083" cy="471073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72000" bIns="108000" anchor="ctr" anchorCtr="0">
            <a:noAutofit/>
          </a:bodyPr>
          <a:lstStyle>
            <a:lvl1pPr marL="0" indent="0">
              <a:spcBef>
                <a:spcPts val="0"/>
              </a:spcBef>
              <a:buNone/>
              <a:tabLst/>
              <a:defRPr sz="14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55" name="Text Placeholder 38"/>
          <p:cNvSpPr>
            <a:spLocks noGrp="1"/>
          </p:cNvSpPr>
          <p:nvPr>
            <p:ph type="body" sz="quarter" idx="16" hasCustomPrompt="1"/>
          </p:nvPr>
        </p:nvSpPr>
        <p:spPr>
          <a:xfrm>
            <a:off x="2533155" y="1186881"/>
            <a:ext cx="1993083" cy="471073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72000" bIns="108000" anchor="ctr" anchorCtr="0">
            <a:noAutofit/>
          </a:bodyPr>
          <a:lstStyle>
            <a:lvl1pPr marL="0" indent="0">
              <a:spcBef>
                <a:spcPts val="0"/>
              </a:spcBef>
              <a:buNone/>
              <a:tabLst/>
              <a:defRPr sz="14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84" name="Text Placeholder 38"/>
          <p:cNvSpPr>
            <a:spLocks noGrp="1"/>
          </p:cNvSpPr>
          <p:nvPr>
            <p:ph type="body" sz="quarter" idx="17" hasCustomPrompt="1"/>
          </p:nvPr>
        </p:nvSpPr>
        <p:spPr>
          <a:xfrm>
            <a:off x="4657518" y="1186881"/>
            <a:ext cx="1993083" cy="471073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72000" bIns="108000" anchor="ctr" anchorCtr="0">
            <a:noAutofit/>
          </a:bodyPr>
          <a:lstStyle>
            <a:lvl1pPr marL="0" indent="0">
              <a:spcBef>
                <a:spcPts val="0"/>
              </a:spcBef>
              <a:buNone/>
              <a:tabLst/>
              <a:defRPr sz="14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85" name="Text Placeholder 38"/>
          <p:cNvSpPr>
            <a:spLocks noGrp="1"/>
          </p:cNvSpPr>
          <p:nvPr>
            <p:ph type="body" sz="quarter" idx="18" hasCustomPrompt="1"/>
          </p:nvPr>
        </p:nvSpPr>
        <p:spPr>
          <a:xfrm>
            <a:off x="6781882" y="1186881"/>
            <a:ext cx="1993083" cy="471073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72000" bIns="108000" anchor="ctr" anchorCtr="0">
            <a:noAutofit/>
          </a:bodyPr>
          <a:lstStyle>
            <a:lvl1pPr marL="0" indent="0">
              <a:spcBef>
                <a:spcPts val="0"/>
              </a:spcBef>
              <a:buNone/>
              <a:tabLst/>
              <a:defRPr sz="14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92" name="Picture Placeholder 91"/>
          <p:cNvSpPr>
            <a:spLocks noGrp="1"/>
          </p:cNvSpPr>
          <p:nvPr>
            <p:ph type="pic" sz="quarter" idx="22"/>
          </p:nvPr>
        </p:nvSpPr>
        <p:spPr>
          <a:xfrm>
            <a:off x="2536632" y="1190570"/>
            <a:ext cx="241300" cy="461819"/>
          </a:xfrm>
          <a:prstGeom prst="rect">
            <a:avLst/>
          </a:prstGeom>
          <a:solidFill>
            <a:schemeClr val="accent3"/>
          </a:solidFill>
        </p:spPr>
        <p:txBody>
          <a:bodyPr lIns="0" tIns="0" rIns="0" bIns="0"/>
          <a:lstStyle>
            <a:lvl1pPr>
              <a:defRPr sz="100"/>
            </a:lvl1pPr>
          </a:lstStyle>
          <a:p>
            <a:r>
              <a:rPr lang="de-DE" noProof="0" dirty="0" smtClean="0"/>
              <a:t>Bild durch Klicken auf Symbol hinzufügen</a:t>
            </a:r>
            <a:endParaRPr lang="en-GB" noProof="0" dirty="0"/>
          </a:p>
        </p:txBody>
      </p:sp>
      <p:sp>
        <p:nvSpPr>
          <p:cNvPr id="97" name="Picture Placeholder 19"/>
          <p:cNvSpPr>
            <a:spLocks noGrp="1"/>
          </p:cNvSpPr>
          <p:nvPr>
            <p:ph type="pic" sz="quarter" idx="27"/>
          </p:nvPr>
        </p:nvSpPr>
        <p:spPr>
          <a:xfrm>
            <a:off x="2577775" y="1326934"/>
            <a:ext cx="180299" cy="192218"/>
          </a:xfrm>
          <a:prstGeom prst="chevron">
            <a:avLst/>
          </a:prstGeom>
          <a:solidFill>
            <a:schemeClr val="bg1"/>
          </a:solidFill>
        </p:spPr>
        <p:txBody>
          <a:bodyPr lIns="108000" tIns="540000" rIns="180000"/>
          <a:lstStyle>
            <a:lvl1pPr marL="90488" indent="0" algn="r">
              <a:buNone/>
              <a:defRPr sz="100">
                <a:noFill/>
              </a:defRPr>
            </a:lvl1pPr>
          </a:lstStyle>
          <a:p>
            <a:r>
              <a:rPr lang="de-DE" noProof="0" dirty="0" smtClean="0"/>
              <a:t>Bild durch Klicken auf Symbol hinzufügen</a:t>
            </a:r>
            <a:endParaRPr lang="en-GB" noProof="0" dirty="0"/>
          </a:p>
        </p:txBody>
      </p:sp>
      <p:sp>
        <p:nvSpPr>
          <p:cNvPr id="98" name="Picture Placeholder 19"/>
          <p:cNvSpPr>
            <a:spLocks noGrp="1"/>
          </p:cNvSpPr>
          <p:nvPr>
            <p:ph type="pic" sz="quarter" idx="28"/>
          </p:nvPr>
        </p:nvSpPr>
        <p:spPr>
          <a:xfrm>
            <a:off x="4699958" y="1326934"/>
            <a:ext cx="180299" cy="192218"/>
          </a:xfrm>
          <a:prstGeom prst="chevron">
            <a:avLst/>
          </a:prstGeom>
          <a:solidFill>
            <a:schemeClr val="bg1"/>
          </a:solidFill>
        </p:spPr>
        <p:txBody>
          <a:bodyPr lIns="108000" tIns="540000" rIns="180000"/>
          <a:lstStyle>
            <a:lvl1pPr marL="90488" indent="0" algn="r">
              <a:buNone/>
              <a:defRPr sz="100">
                <a:noFill/>
              </a:defRPr>
            </a:lvl1pPr>
          </a:lstStyle>
          <a:p>
            <a:r>
              <a:rPr lang="de-DE" noProof="0" dirty="0" smtClean="0"/>
              <a:t>Bild durch Klicken auf Symbol hinzufügen</a:t>
            </a:r>
            <a:endParaRPr lang="en-GB" noProof="0" dirty="0"/>
          </a:p>
        </p:txBody>
      </p:sp>
      <p:sp>
        <p:nvSpPr>
          <p:cNvPr id="99" name="Picture Placeholder 19"/>
          <p:cNvSpPr>
            <a:spLocks noGrp="1"/>
          </p:cNvSpPr>
          <p:nvPr>
            <p:ph type="pic" sz="quarter" idx="29"/>
          </p:nvPr>
        </p:nvSpPr>
        <p:spPr>
          <a:xfrm>
            <a:off x="6817868" y="1326934"/>
            <a:ext cx="180299" cy="192218"/>
          </a:xfrm>
          <a:prstGeom prst="chevron">
            <a:avLst/>
          </a:prstGeom>
          <a:solidFill>
            <a:schemeClr val="bg1"/>
          </a:solidFill>
        </p:spPr>
        <p:txBody>
          <a:bodyPr lIns="108000" tIns="540000" rIns="180000"/>
          <a:lstStyle>
            <a:lvl1pPr marL="90488" indent="0" algn="r">
              <a:buNone/>
              <a:defRPr sz="100">
                <a:noFill/>
              </a:defRPr>
            </a:lvl1pPr>
          </a:lstStyle>
          <a:p>
            <a:r>
              <a:rPr lang="de-DE" noProof="0" dirty="0" smtClean="0"/>
              <a:t>Bild durch Klicken auf Symbol hinzufügen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 Placeholder 38"/>
          <p:cNvSpPr>
            <a:spLocks noGrp="1"/>
          </p:cNvSpPr>
          <p:nvPr>
            <p:ph type="body" sz="quarter" idx="31" hasCustomPrompt="1"/>
          </p:nvPr>
        </p:nvSpPr>
        <p:spPr>
          <a:xfrm>
            <a:off x="653327" y="1640863"/>
            <a:ext cx="1364400" cy="4444432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08000" tIns="144000" rIns="36000" bIns="108000" anchor="t" anchorCtr="0">
            <a:norm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90488" algn="l"/>
              </a:tabLst>
              <a:defRPr sz="1200" cap="none" baseline="0">
                <a:solidFill>
                  <a:schemeClr val="tx1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 baseline="0">
                <a:solidFill>
                  <a:schemeClr val="tx2"/>
                </a:solidFill>
              </a:defRPr>
            </a:lvl2pPr>
            <a:lvl3pPr marL="446088" indent="-106363">
              <a:buFont typeface="Arial" pitchFamily="34" charset="0"/>
              <a:buChar char="•"/>
              <a:tabLst>
                <a:tab pos="446088" algn="l"/>
              </a:tabLst>
              <a:defRPr sz="11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Click to add text or delete</a:t>
            </a:r>
          </a:p>
          <a:p>
            <a:pPr lvl="1"/>
            <a:r>
              <a:rPr lang="en-GB" noProof="0" dirty="0" smtClean="0">
                <a:solidFill>
                  <a:schemeClr val="tx2"/>
                </a:solidFill>
              </a:rPr>
              <a:t>Level 2</a:t>
            </a:r>
          </a:p>
          <a:p>
            <a:pPr lvl="2"/>
            <a:r>
              <a:rPr lang="en-GB" noProof="0" dirty="0" smtClean="0">
                <a:solidFill>
                  <a:schemeClr val="tx2"/>
                </a:solidFill>
              </a:rPr>
              <a:t>Level 3</a:t>
            </a:r>
            <a:endParaRPr lang="en-GB" noProof="0" dirty="0"/>
          </a:p>
        </p:txBody>
      </p:sp>
      <p:sp>
        <p:nvSpPr>
          <p:cNvPr id="62" name="Text Placeholder 38"/>
          <p:cNvSpPr>
            <a:spLocks noGrp="1"/>
          </p:cNvSpPr>
          <p:nvPr>
            <p:ph type="body" sz="quarter" idx="32" hasCustomPrompt="1"/>
          </p:nvPr>
        </p:nvSpPr>
        <p:spPr>
          <a:xfrm>
            <a:off x="2336969" y="1640863"/>
            <a:ext cx="1364400" cy="4444432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08000" tIns="144000" rIns="36000" bIns="108000" anchor="t" anchorCtr="0">
            <a:norm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90488" algn="l"/>
              </a:tabLst>
              <a:defRPr sz="1200" cap="none" baseline="0">
                <a:solidFill>
                  <a:schemeClr val="tx1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 baseline="0">
                <a:solidFill>
                  <a:schemeClr val="tx2"/>
                </a:solidFill>
              </a:defRPr>
            </a:lvl2pPr>
            <a:lvl3pPr marL="446088" indent="-106363">
              <a:buFont typeface="Arial" pitchFamily="34" charset="0"/>
              <a:buChar char="•"/>
              <a:defRPr sz="1100" baseline="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Click to add text or delete</a:t>
            </a:r>
          </a:p>
          <a:p>
            <a:pPr lvl="1"/>
            <a:r>
              <a:rPr lang="en-GB" noProof="0" dirty="0" smtClean="0">
                <a:solidFill>
                  <a:schemeClr val="tx2"/>
                </a:solidFill>
              </a:rPr>
              <a:t>Level 2</a:t>
            </a:r>
          </a:p>
          <a:p>
            <a:pPr lvl="2"/>
            <a:r>
              <a:rPr lang="en-GB" noProof="0" dirty="0" smtClean="0">
                <a:solidFill>
                  <a:schemeClr val="tx2"/>
                </a:solidFill>
              </a:rPr>
              <a:t>Level 3</a:t>
            </a:r>
            <a:endParaRPr lang="en-GB" noProof="0" dirty="0"/>
          </a:p>
        </p:txBody>
      </p:sp>
      <p:sp>
        <p:nvSpPr>
          <p:cNvPr id="63" name="Text Placeholder 38"/>
          <p:cNvSpPr>
            <a:spLocks noGrp="1"/>
          </p:cNvSpPr>
          <p:nvPr>
            <p:ph type="body" sz="quarter" idx="33" hasCustomPrompt="1"/>
          </p:nvPr>
        </p:nvSpPr>
        <p:spPr>
          <a:xfrm>
            <a:off x="4020611" y="1640863"/>
            <a:ext cx="1364400" cy="4444432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08000" tIns="144000" rIns="36000" bIns="108000" anchor="t" anchorCtr="0">
            <a:norm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90488" algn="l"/>
              </a:tabLst>
              <a:defRPr sz="1200" cap="none" baseline="0">
                <a:solidFill>
                  <a:schemeClr val="tx1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 baseline="0">
                <a:solidFill>
                  <a:schemeClr val="tx2"/>
                </a:solidFill>
              </a:defRPr>
            </a:lvl2pPr>
            <a:lvl3pPr marL="446088" indent="-98425">
              <a:buFont typeface="Arial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Click to add text or delete</a:t>
            </a:r>
          </a:p>
          <a:p>
            <a:pPr lvl="1"/>
            <a:r>
              <a:rPr lang="en-GB" noProof="0" dirty="0" smtClean="0">
                <a:solidFill>
                  <a:schemeClr val="tx2"/>
                </a:solidFill>
              </a:rPr>
              <a:t>Level 2</a:t>
            </a:r>
            <a:endParaRPr lang="en-GB" noProof="0" dirty="0" smtClean="0"/>
          </a:p>
          <a:p>
            <a:pPr lvl="2"/>
            <a:r>
              <a:rPr lang="en-GB" noProof="0" dirty="0" smtClean="0"/>
              <a:t>Level 3</a:t>
            </a:r>
            <a:endParaRPr lang="en-GB" noProof="0" dirty="0"/>
          </a:p>
        </p:txBody>
      </p:sp>
      <p:sp>
        <p:nvSpPr>
          <p:cNvPr id="64" name="Text Placeholder 38"/>
          <p:cNvSpPr>
            <a:spLocks noGrp="1"/>
          </p:cNvSpPr>
          <p:nvPr>
            <p:ph type="body" sz="quarter" idx="34" hasCustomPrompt="1"/>
          </p:nvPr>
        </p:nvSpPr>
        <p:spPr>
          <a:xfrm>
            <a:off x="5704253" y="1640863"/>
            <a:ext cx="1364400" cy="4444432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08000" tIns="144000" rIns="36000" bIns="108000" anchor="t" anchorCtr="0">
            <a:norm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90488" algn="l"/>
              </a:tabLst>
              <a:defRPr sz="1200" cap="none" baseline="0">
                <a:solidFill>
                  <a:schemeClr val="tx1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 baseline="0">
                <a:solidFill>
                  <a:schemeClr val="tx2"/>
                </a:solidFill>
              </a:defRPr>
            </a:lvl2pPr>
            <a:lvl3pPr marL="446088" indent="-98425">
              <a:buFont typeface="Arial" pitchFamily="34" charset="0"/>
              <a:buChar char="•"/>
              <a:defRPr sz="1100" baseline="0">
                <a:solidFill>
                  <a:schemeClr val="tx1"/>
                </a:solidFill>
              </a:defRPr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Click to add text or delete</a:t>
            </a:r>
          </a:p>
          <a:p>
            <a:pPr lvl="1"/>
            <a:r>
              <a:rPr lang="en-GB" noProof="0" dirty="0" smtClean="0">
                <a:solidFill>
                  <a:schemeClr val="tx2"/>
                </a:solidFill>
              </a:rPr>
              <a:t>Level 2</a:t>
            </a:r>
            <a:endParaRPr lang="en-GB" noProof="0" dirty="0" smtClean="0"/>
          </a:p>
          <a:p>
            <a:pPr lvl="2"/>
            <a:r>
              <a:rPr lang="en-GB" noProof="0" dirty="0" smtClean="0"/>
              <a:t>Level 3</a:t>
            </a:r>
            <a:endParaRPr lang="en-GB" noProof="0" dirty="0"/>
          </a:p>
        </p:txBody>
      </p:sp>
      <p:sp>
        <p:nvSpPr>
          <p:cNvPr id="65" name="Text Placeholder 38"/>
          <p:cNvSpPr>
            <a:spLocks noGrp="1"/>
          </p:cNvSpPr>
          <p:nvPr>
            <p:ph type="body" sz="quarter" idx="35" hasCustomPrompt="1"/>
          </p:nvPr>
        </p:nvSpPr>
        <p:spPr>
          <a:xfrm>
            <a:off x="7387896" y="1640863"/>
            <a:ext cx="1364400" cy="4444432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08000" tIns="144000" rIns="36000" bIns="108000" anchor="t" anchorCtr="0">
            <a:norm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90488" algn="l"/>
              </a:tabLst>
              <a:defRPr sz="1200" cap="none" baseline="0">
                <a:solidFill>
                  <a:schemeClr val="tx1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 baseline="0">
                <a:solidFill>
                  <a:schemeClr val="tx2"/>
                </a:solidFill>
              </a:defRPr>
            </a:lvl2pPr>
            <a:lvl3pPr marL="446088" indent="-106363">
              <a:buFont typeface="Arial" pitchFamily="34" charset="0"/>
              <a:buChar char="•"/>
              <a:defRPr sz="1050">
                <a:solidFill>
                  <a:schemeClr val="tx1"/>
                </a:solidFill>
              </a:defRPr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Click to add text or delete</a:t>
            </a:r>
          </a:p>
          <a:p>
            <a:pPr lvl="1"/>
            <a:r>
              <a:rPr lang="en-GB" noProof="0" dirty="0" smtClean="0">
                <a:solidFill>
                  <a:schemeClr val="tx2"/>
                </a:solidFill>
              </a:rPr>
              <a:t>Level 2</a:t>
            </a:r>
          </a:p>
          <a:p>
            <a:pPr lvl="2"/>
            <a:r>
              <a:rPr lang="en-GB" noProof="0" dirty="0" smtClean="0">
                <a:solidFill>
                  <a:schemeClr val="tx2"/>
                </a:solidFill>
              </a:rPr>
              <a:t>Level 3</a:t>
            </a:r>
          </a:p>
          <a:p>
            <a:pPr lvl="0"/>
            <a:endParaRPr lang="en-GB" noProof="0" dirty="0"/>
          </a:p>
        </p:txBody>
      </p:sp>
      <p:grpSp>
        <p:nvGrpSpPr>
          <p:cNvPr id="56" name="Group 55"/>
          <p:cNvGrpSpPr/>
          <p:nvPr userDrawn="1"/>
        </p:nvGrpSpPr>
        <p:grpSpPr>
          <a:xfrm>
            <a:off x="423192" y="-2"/>
            <a:ext cx="8721603" cy="853945"/>
            <a:chOff x="423192" y="-2"/>
            <a:chExt cx="8721603" cy="853945"/>
          </a:xfrm>
        </p:grpSpPr>
        <p:grpSp>
          <p:nvGrpSpPr>
            <p:cNvPr id="57" name="Group 60"/>
            <p:cNvGrpSpPr/>
            <p:nvPr userDrawn="1"/>
          </p:nvGrpSpPr>
          <p:grpSpPr>
            <a:xfrm>
              <a:off x="423192" y="-2"/>
              <a:ext cx="8720808" cy="853945"/>
              <a:chOff x="423192" y="-2"/>
              <a:chExt cx="8720808" cy="853945"/>
            </a:xfrm>
          </p:grpSpPr>
          <p:sp>
            <p:nvSpPr>
              <p:cNvPr id="59" name="Text Placeholder 38"/>
              <p:cNvSpPr txBox="1">
                <a:spLocks/>
              </p:cNvSpPr>
              <p:nvPr userDrawn="1"/>
            </p:nvSpPr>
            <p:spPr>
              <a:xfrm rot="10800000">
                <a:off x="423192" y="-2"/>
                <a:ext cx="8720807" cy="853945"/>
              </a:xfrm>
              <a:prstGeom prst="snip1Rect">
                <a:avLst>
                  <a:gd name="adj" fmla="val 42476"/>
                </a:avLst>
              </a:prstGeom>
              <a:solidFill>
                <a:srgbClr val="FFFFFF"/>
              </a:solidFill>
              <a:ln w="9525">
                <a:solidFill>
                  <a:srgbClr val="002395"/>
                </a:solidFill>
              </a:ln>
            </p:spPr>
            <p:txBody>
              <a:bodyPr lIns="144000" tIns="36000" bIns="108000" anchor="ctr" anchorCtr="0">
                <a:noAutofit/>
              </a:bodyPr>
              <a:lstStyle>
                <a:lvl1pPr marL="0" indent="0">
                  <a:buNone/>
                  <a:tabLst/>
                  <a:defRPr sz="1400" cap="all" baseline="0"/>
                </a:lvl1pPr>
                <a:lvl2pPr>
                  <a:defRPr sz="900"/>
                </a:lvl2pPr>
                <a:lvl3pPr>
                  <a:defRPr sz="700"/>
                </a:lvl3pPr>
                <a:lvl4pPr>
                  <a:defRPr sz="600"/>
                </a:lvl4pPr>
                <a:lvl5pPr>
                  <a:defRPr sz="400"/>
                </a:lvl5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chemeClr val="accent3"/>
                  </a:buClr>
                  <a:buSzPct val="106000"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all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 </a:t>
                </a:r>
                <a:endParaRPr kumimoji="0" lang="en-GB" sz="1400" b="0" i="0" u="none" strike="noStrike" kern="120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60" name="Straight Connector 59"/>
              <p:cNvCxnSpPr/>
              <p:nvPr userDrawn="1"/>
            </p:nvCxnSpPr>
            <p:spPr>
              <a:xfrm rot="10800000">
                <a:off x="429268" y="0"/>
                <a:ext cx="8714732" cy="1588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8" name="Straight Connector 57"/>
            <p:cNvCxnSpPr/>
            <p:nvPr userDrawn="1"/>
          </p:nvCxnSpPr>
          <p:spPr>
            <a:xfrm rot="5400000" flipH="1" flipV="1">
              <a:off x="8723553" y="426328"/>
              <a:ext cx="840895" cy="1588"/>
            </a:xfrm>
            <a:prstGeom prst="line">
              <a:avLst/>
            </a:prstGeom>
            <a:ln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BA96-88B2-46FB-B6B8-ED6C8F1E5833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6A6A-F31D-4C58-9C22-012E596D3C46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23" name="TextBox 22"/>
          <p:cNvSpPr txBox="1"/>
          <p:nvPr userDrawn="1"/>
        </p:nvSpPr>
        <p:spPr>
          <a:xfrm rot="16200000">
            <a:off x="8631478" y="375876"/>
            <a:ext cx="79641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COPYRIGHT©</a:t>
            </a:r>
            <a:r>
              <a:rPr lang="en-GB" sz="700" baseline="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700" noProof="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Placeholder 38"/>
          <p:cNvSpPr>
            <a:spLocks noGrp="1"/>
          </p:cNvSpPr>
          <p:nvPr>
            <p:ph type="body" sz="quarter" idx="14" hasCustomPrompt="1"/>
          </p:nvPr>
        </p:nvSpPr>
        <p:spPr>
          <a:xfrm>
            <a:off x="408792" y="1186881"/>
            <a:ext cx="1608935" cy="471073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72000" bIns="108000" anchor="ctr" anchorCtr="0">
            <a:noAutofit/>
          </a:bodyPr>
          <a:lstStyle>
            <a:lvl1pPr marL="0" indent="0">
              <a:buNone/>
              <a:tabLst/>
              <a:defRPr sz="14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74" name="Text Placeholder 38"/>
          <p:cNvSpPr>
            <a:spLocks noGrp="1"/>
          </p:cNvSpPr>
          <p:nvPr>
            <p:ph type="body" sz="quarter" idx="16" hasCustomPrompt="1"/>
          </p:nvPr>
        </p:nvSpPr>
        <p:spPr>
          <a:xfrm>
            <a:off x="2092434" y="1186881"/>
            <a:ext cx="1608935" cy="471073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72000" bIns="108000" anchor="ctr" anchorCtr="0">
            <a:noAutofit/>
          </a:bodyPr>
          <a:lstStyle>
            <a:lvl1pPr marL="0" indent="0">
              <a:buNone/>
              <a:tabLst/>
              <a:defRPr sz="14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77" name="Text Placeholder 38"/>
          <p:cNvSpPr>
            <a:spLocks noGrp="1"/>
          </p:cNvSpPr>
          <p:nvPr>
            <p:ph type="body" sz="quarter" idx="17" hasCustomPrompt="1"/>
          </p:nvPr>
        </p:nvSpPr>
        <p:spPr>
          <a:xfrm>
            <a:off x="3776076" y="1186881"/>
            <a:ext cx="1608935" cy="471073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72000" bIns="108000" anchor="ctr" anchorCtr="0">
            <a:noAutofit/>
          </a:bodyPr>
          <a:lstStyle>
            <a:lvl1pPr marL="0" indent="0">
              <a:buNone/>
              <a:tabLst/>
              <a:defRPr sz="14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78" name="Text Placeholder 38"/>
          <p:cNvSpPr>
            <a:spLocks noGrp="1"/>
          </p:cNvSpPr>
          <p:nvPr>
            <p:ph type="body" sz="quarter" idx="18" hasCustomPrompt="1"/>
          </p:nvPr>
        </p:nvSpPr>
        <p:spPr>
          <a:xfrm>
            <a:off x="5459718" y="1186881"/>
            <a:ext cx="1608935" cy="471073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72000" bIns="108000" anchor="ctr" anchorCtr="0">
            <a:noAutofit/>
          </a:bodyPr>
          <a:lstStyle>
            <a:lvl1pPr marL="0" indent="0">
              <a:buNone/>
              <a:tabLst/>
              <a:defRPr sz="14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79" name="Text Placeholder 38"/>
          <p:cNvSpPr>
            <a:spLocks noGrp="1"/>
          </p:cNvSpPr>
          <p:nvPr>
            <p:ph type="body" sz="quarter" idx="19" hasCustomPrompt="1"/>
          </p:nvPr>
        </p:nvSpPr>
        <p:spPr>
          <a:xfrm>
            <a:off x="7143361" y="1186881"/>
            <a:ext cx="1608935" cy="471073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72000" bIns="108000" anchor="ctr" anchorCtr="0">
            <a:noAutofit/>
          </a:bodyPr>
          <a:lstStyle>
            <a:lvl1pPr marL="0" indent="0">
              <a:buNone/>
              <a:tabLst/>
              <a:defRPr sz="14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84" name="Picture Placeholder 19"/>
          <p:cNvSpPr>
            <a:spLocks noGrp="1"/>
          </p:cNvSpPr>
          <p:nvPr>
            <p:ph type="pic" sz="quarter" idx="27"/>
          </p:nvPr>
        </p:nvSpPr>
        <p:spPr>
          <a:xfrm>
            <a:off x="2131495" y="1326934"/>
            <a:ext cx="180299" cy="192218"/>
          </a:xfrm>
          <a:prstGeom prst="chevron">
            <a:avLst/>
          </a:prstGeom>
          <a:solidFill>
            <a:schemeClr val="bg1"/>
          </a:solidFill>
        </p:spPr>
        <p:txBody>
          <a:bodyPr lIns="108000" tIns="540000" rIns="180000"/>
          <a:lstStyle>
            <a:lvl1pPr marL="90488" indent="0" algn="r">
              <a:buNone/>
              <a:defRPr sz="100">
                <a:noFill/>
              </a:defRPr>
            </a:lvl1pPr>
          </a:lstStyle>
          <a:p>
            <a:r>
              <a:rPr lang="de-DE" noProof="0" dirty="0" smtClean="0"/>
              <a:t>Bild durch Klicken auf Symbol hinzufügen</a:t>
            </a:r>
            <a:endParaRPr lang="en-GB" noProof="0" dirty="0"/>
          </a:p>
        </p:txBody>
      </p:sp>
      <p:sp>
        <p:nvSpPr>
          <p:cNvPr id="85" name="Picture Placeholder 19"/>
          <p:cNvSpPr>
            <a:spLocks noGrp="1"/>
          </p:cNvSpPr>
          <p:nvPr>
            <p:ph type="pic" sz="quarter" idx="28"/>
          </p:nvPr>
        </p:nvSpPr>
        <p:spPr>
          <a:xfrm>
            <a:off x="3815590" y="1326934"/>
            <a:ext cx="180299" cy="192218"/>
          </a:xfrm>
          <a:prstGeom prst="chevron">
            <a:avLst/>
          </a:prstGeom>
          <a:solidFill>
            <a:schemeClr val="bg1"/>
          </a:solidFill>
        </p:spPr>
        <p:txBody>
          <a:bodyPr lIns="108000" tIns="540000" rIns="180000"/>
          <a:lstStyle>
            <a:lvl1pPr marL="90488" indent="0" algn="r">
              <a:buNone/>
              <a:defRPr sz="100">
                <a:noFill/>
              </a:defRPr>
            </a:lvl1pPr>
          </a:lstStyle>
          <a:p>
            <a:r>
              <a:rPr lang="de-DE" noProof="0" dirty="0" smtClean="0"/>
              <a:t>Bild durch Klicken auf Symbol hinzufügen</a:t>
            </a:r>
            <a:endParaRPr lang="en-GB" noProof="0" dirty="0"/>
          </a:p>
        </p:txBody>
      </p:sp>
      <p:sp>
        <p:nvSpPr>
          <p:cNvPr id="86" name="Picture Placeholder 19"/>
          <p:cNvSpPr>
            <a:spLocks noGrp="1"/>
          </p:cNvSpPr>
          <p:nvPr>
            <p:ph type="pic" sz="quarter" idx="29"/>
          </p:nvPr>
        </p:nvSpPr>
        <p:spPr>
          <a:xfrm>
            <a:off x="5498426" y="1326934"/>
            <a:ext cx="180299" cy="192218"/>
          </a:xfrm>
          <a:prstGeom prst="chevron">
            <a:avLst/>
          </a:prstGeom>
          <a:solidFill>
            <a:schemeClr val="bg1"/>
          </a:solidFill>
        </p:spPr>
        <p:txBody>
          <a:bodyPr lIns="108000" tIns="540000" rIns="180000"/>
          <a:lstStyle>
            <a:lvl1pPr marL="90488" indent="0" algn="r">
              <a:buNone/>
              <a:defRPr sz="100">
                <a:noFill/>
              </a:defRPr>
            </a:lvl1pPr>
          </a:lstStyle>
          <a:p>
            <a:r>
              <a:rPr lang="de-DE" noProof="0" dirty="0" smtClean="0"/>
              <a:t>Bild durch Klicken auf Symbol hinzufügen</a:t>
            </a:r>
            <a:endParaRPr lang="en-GB" noProof="0" dirty="0"/>
          </a:p>
        </p:txBody>
      </p:sp>
      <p:sp>
        <p:nvSpPr>
          <p:cNvPr id="87" name="Picture Placeholder 19"/>
          <p:cNvSpPr>
            <a:spLocks noGrp="1"/>
          </p:cNvSpPr>
          <p:nvPr>
            <p:ph type="pic" sz="quarter" idx="30"/>
          </p:nvPr>
        </p:nvSpPr>
        <p:spPr>
          <a:xfrm>
            <a:off x="7178881" y="1326934"/>
            <a:ext cx="180299" cy="192218"/>
          </a:xfrm>
          <a:prstGeom prst="chevron">
            <a:avLst/>
          </a:prstGeom>
          <a:solidFill>
            <a:schemeClr val="bg1"/>
          </a:solidFill>
        </p:spPr>
        <p:txBody>
          <a:bodyPr lIns="108000" tIns="540000" rIns="180000"/>
          <a:lstStyle>
            <a:lvl1pPr marL="90488" indent="0" algn="r">
              <a:buNone/>
              <a:defRPr sz="100">
                <a:noFill/>
              </a:defRPr>
            </a:lvl1pPr>
          </a:lstStyle>
          <a:p>
            <a:r>
              <a:rPr lang="de-DE" noProof="0" dirty="0" smtClean="0"/>
              <a:t>Bild durch Klicken auf Symbol hinzufügen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ICTUR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0"/>
          <p:cNvGrpSpPr/>
          <p:nvPr userDrawn="1"/>
        </p:nvGrpSpPr>
        <p:grpSpPr>
          <a:xfrm>
            <a:off x="423192" y="-2"/>
            <a:ext cx="8721603" cy="853945"/>
            <a:chOff x="423192" y="-2"/>
            <a:chExt cx="8721603" cy="853945"/>
          </a:xfrm>
        </p:grpSpPr>
        <p:grpSp>
          <p:nvGrpSpPr>
            <p:cNvPr id="8" name="Group 60"/>
            <p:cNvGrpSpPr/>
            <p:nvPr userDrawn="1"/>
          </p:nvGrpSpPr>
          <p:grpSpPr>
            <a:xfrm>
              <a:off x="423192" y="-2"/>
              <a:ext cx="8720808" cy="853945"/>
              <a:chOff x="423192" y="-2"/>
              <a:chExt cx="8720808" cy="853945"/>
            </a:xfrm>
          </p:grpSpPr>
          <p:sp>
            <p:nvSpPr>
              <p:cNvPr id="62" name="Text Placeholder 38"/>
              <p:cNvSpPr txBox="1">
                <a:spLocks/>
              </p:cNvSpPr>
              <p:nvPr userDrawn="1"/>
            </p:nvSpPr>
            <p:spPr>
              <a:xfrm rot="10800000">
                <a:off x="423192" y="-2"/>
                <a:ext cx="8720807" cy="853945"/>
              </a:xfrm>
              <a:prstGeom prst="snip1Rect">
                <a:avLst>
                  <a:gd name="adj" fmla="val 42476"/>
                </a:avLst>
              </a:prstGeom>
              <a:solidFill>
                <a:srgbClr val="FFFFFF"/>
              </a:solidFill>
              <a:ln w="9525">
                <a:solidFill>
                  <a:srgbClr val="002395"/>
                </a:solidFill>
              </a:ln>
            </p:spPr>
            <p:txBody>
              <a:bodyPr lIns="144000" tIns="36000" bIns="108000" anchor="ctr" anchorCtr="0">
                <a:noAutofit/>
              </a:bodyPr>
              <a:lstStyle>
                <a:lvl1pPr marL="0" indent="0">
                  <a:buNone/>
                  <a:tabLst/>
                  <a:defRPr sz="1400" cap="all" baseline="0"/>
                </a:lvl1pPr>
                <a:lvl2pPr>
                  <a:defRPr sz="900"/>
                </a:lvl2pPr>
                <a:lvl3pPr>
                  <a:defRPr sz="700"/>
                </a:lvl3pPr>
                <a:lvl4pPr>
                  <a:defRPr sz="600"/>
                </a:lvl4pPr>
                <a:lvl5pPr>
                  <a:defRPr sz="400"/>
                </a:lvl5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chemeClr val="accent3"/>
                  </a:buClr>
                  <a:buSzPct val="106000"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all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 </a:t>
                </a:r>
                <a:endParaRPr kumimoji="0" lang="en-GB" sz="1400" b="0" i="0" u="none" strike="noStrike" kern="120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63" name="Straight Connector 62"/>
              <p:cNvCxnSpPr/>
              <p:nvPr userDrawn="1"/>
            </p:nvCxnSpPr>
            <p:spPr>
              <a:xfrm rot="10800000">
                <a:off x="429268" y="0"/>
                <a:ext cx="8714732" cy="1588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9" name="Straight Connector 68"/>
            <p:cNvCxnSpPr/>
            <p:nvPr userDrawn="1"/>
          </p:nvCxnSpPr>
          <p:spPr>
            <a:xfrm rot="5400000" flipH="1" flipV="1">
              <a:off x="8723553" y="426328"/>
              <a:ext cx="840895" cy="1588"/>
            </a:xfrm>
            <a:prstGeom prst="line">
              <a:avLst/>
            </a:prstGeom>
            <a:ln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491" y="37787"/>
            <a:ext cx="7936348" cy="79348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576" y="1178898"/>
            <a:ext cx="4185095" cy="4947267"/>
          </a:xfrm>
          <a:prstGeom prst="rect">
            <a:avLst/>
          </a:prstGeom>
        </p:spPr>
        <p:txBody>
          <a:bodyPr lIns="0" rIns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56D2-2183-4835-8E1A-F9A40FFE28D3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6A6A-F31D-4C58-9C22-012E596D3C46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9" name="TextBox 8"/>
          <p:cNvSpPr txBox="1"/>
          <p:nvPr userDrawn="1"/>
        </p:nvSpPr>
        <p:spPr>
          <a:xfrm rot="16200000">
            <a:off x="8631478" y="375876"/>
            <a:ext cx="79641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COPYRIGHT©</a:t>
            </a:r>
            <a:r>
              <a:rPr lang="en-GB" sz="700" baseline="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700" noProof="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G BOXES 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 Placeholder 38"/>
          <p:cNvSpPr>
            <a:spLocks noGrp="1"/>
          </p:cNvSpPr>
          <p:nvPr>
            <p:ph type="body" sz="quarter" idx="33" hasCustomPrompt="1"/>
          </p:nvPr>
        </p:nvSpPr>
        <p:spPr>
          <a:xfrm>
            <a:off x="641663" y="1642173"/>
            <a:ext cx="8139600" cy="1796400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36000" bIns="108000" anchor="t" anchorCtr="0">
            <a:no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4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1200" baseline="0">
                <a:solidFill>
                  <a:schemeClr val="tx2"/>
                </a:solidFill>
              </a:defRPr>
            </a:lvl3pPr>
            <a:lvl4pPr marL="627063" indent="-90488">
              <a:buFont typeface="Arial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Click to add text or delete</a:t>
            </a:r>
          </a:p>
          <a:p>
            <a:pPr lvl="1"/>
            <a:r>
              <a:rPr lang="en-GB" noProof="0" dirty="0" smtClean="0"/>
              <a:t>Level 2</a:t>
            </a:r>
          </a:p>
          <a:p>
            <a:pPr lvl="2"/>
            <a:r>
              <a:rPr lang="en-GB" noProof="0" dirty="0" smtClean="0"/>
              <a:t>Level 3</a:t>
            </a:r>
          </a:p>
          <a:p>
            <a:pPr lvl="3"/>
            <a:r>
              <a:rPr lang="en-GB" noProof="0" dirty="0" smtClean="0"/>
              <a:t>Level 4</a:t>
            </a:r>
            <a:endParaRPr lang="en-GB" noProof="0" dirty="0"/>
          </a:p>
        </p:txBody>
      </p:sp>
      <p:sp>
        <p:nvSpPr>
          <p:cNvPr id="62" name="Text Placeholder 38"/>
          <p:cNvSpPr>
            <a:spLocks noGrp="1"/>
          </p:cNvSpPr>
          <p:nvPr>
            <p:ph type="body" sz="quarter" idx="34" hasCustomPrompt="1"/>
          </p:nvPr>
        </p:nvSpPr>
        <p:spPr>
          <a:xfrm>
            <a:off x="641663" y="4191410"/>
            <a:ext cx="8139600" cy="1796400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36000" bIns="108000" anchor="t" anchorCtr="0">
            <a:no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4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1200" baseline="0">
                <a:solidFill>
                  <a:schemeClr val="tx2"/>
                </a:solidFill>
              </a:defRPr>
            </a:lvl3pPr>
            <a:lvl4pPr marL="627063" indent="-90488">
              <a:buFont typeface="Arial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Click to add text or delete</a:t>
            </a:r>
          </a:p>
          <a:p>
            <a:pPr lvl="1"/>
            <a:r>
              <a:rPr lang="en-GB" noProof="0" dirty="0" smtClean="0"/>
              <a:t>Level 2</a:t>
            </a:r>
          </a:p>
          <a:p>
            <a:pPr lvl="2"/>
            <a:r>
              <a:rPr lang="en-GB" noProof="0" dirty="0" smtClean="0"/>
              <a:t>Level 3</a:t>
            </a:r>
          </a:p>
          <a:p>
            <a:pPr lvl="3"/>
            <a:r>
              <a:rPr lang="en-GB" noProof="0" dirty="0" smtClean="0"/>
              <a:t>Level 4</a:t>
            </a:r>
            <a:endParaRPr lang="en-GB" noProof="0" dirty="0"/>
          </a:p>
        </p:txBody>
      </p:sp>
      <p:grpSp>
        <p:nvGrpSpPr>
          <p:cNvPr id="56" name="Group 55"/>
          <p:cNvGrpSpPr/>
          <p:nvPr userDrawn="1"/>
        </p:nvGrpSpPr>
        <p:grpSpPr>
          <a:xfrm>
            <a:off x="423192" y="-2"/>
            <a:ext cx="8721603" cy="853945"/>
            <a:chOff x="423192" y="-2"/>
            <a:chExt cx="8721603" cy="853945"/>
          </a:xfrm>
        </p:grpSpPr>
        <p:grpSp>
          <p:nvGrpSpPr>
            <p:cNvPr id="57" name="Group 60"/>
            <p:cNvGrpSpPr/>
            <p:nvPr userDrawn="1"/>
          </p:nvGrpSpPr>
          <p:grpSpPr>
            <a:xfrm>
              <a:off x="423192" y="-2"/>
              <a:ext cx="8720808" cy="853945"/>
              <a:chOff x="423192" y="-2"/>
              <a:chExt cx="8720808" cy="853945"/>
            </a:xfrm>
          </p:grpSpPr>
          <p:sp>
            <p:nvSpPr>
              <p:cNvPr id="59" name="Text Placeholder 38"/>
              <p:cNvSpPr txBox="1">
                <a:spLocks/>
              </p:cNvSpPr>
              <p:nvPr userDrawn="1"/>
            </p:nvSpPr>
            <p:spPr>
              <a:xfrm rot="10800000">
                <a:off x="423192" y="-2"/>
                <a:ext cx="8720807" cy="853945"/>
              </a:xfrm>
              <a:prstGeom prst="snip1Rect">
                <a:avLst>
                  <a:gd name="adj" fmla="val 42476"/>
                </a:avLst>
              </a:prstGeom>
              <a:solidFill>
                <a:srgbClr val="FFFFFF"/>
              </a:solidFill>
              <a:ln w="9525">
                <a:solidFill>
                  <a:srgbClr val="2A6EBB"/>
                </a:solidFill>
              </a:ln>
            </p:spPr>
            <p:txBody>
              <a:bodyPr lIns="144000" tIns="36000" bIns="108000" anchor="ctr" anchorCtr="0">
                <a:noAutofit/>
              </a:bodyPr>
              <a:lstStyle>
                <a:lvl1pPr marL="0" indent="0">
                  <a:buNone/>
                  <a:tabLst/>
                  <a:defRPr sz="1400" cap="all" baseline="0"/>
                </a:lvl1pPr>
                <a:lvl2pPr>
                  <a:defRPr sz="900"/>
                </a:lvl2pPr>
                <a:lvl3pPr>
                  <a:defRPr sz="700"/>
                </a:lvl3pPr>
                <a:lvl4pPr>
                  <a:defRPr sz="600"/>
                </a:lvl4pPr>
                <a:lvl5pPr>
                  <a:defRPr sz="400"/>
                </a:lvl5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chemeClr val="accent3"/>
                  </a:buClr>
                  <a:buSzPct val="106000"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all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 </a:t>
                </a:r>
                <a:endParaRPr kumimoji="0" lang="en-GB" sz="1400" b="0" i="0" u="none" strike="noStrike" kern="120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60" name="Straight Connector 59"/>
              <p:cNvCxnSpPr/>
              <p:nvPr userDrawn="1"/>
            </p:nvCxnSpPr>
            <p:spPr>
              <a:xfrm rot="10800000">
                <a:off x="429268" y="0"/>
                <a:ext cx="8714732" cy="1588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8" name="Straight Connector 57"/>
            <p:cNvCxnSpPr/>
            <p:nvPr userDrawn="1"/>
          </p:nvCxnSpPr>
          <p:spPr>
            <a:xfrm rot="5400000" flipH="1" flipV="1">
              <a:off x="8723553" y="426328"/>
              <a:ext cx="840895" cy="1588"/>
            </a:xfrm>
            <a:prstGeom prst="line">
              <a:avLst/>
            </a:prstGeom>
            <a:ln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BA96-88B2-46FB-B6B8-ED6C8F1E5833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6A6A-F31D-4C58-9C22-012E596D3C46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23" name="TextBox 22"/>
          <p:cNvSpPr txBox="1"/>
          <p:nvPr userDrawn="1"/>
        </p:nvSpPr>
        <p:spPr>
          <a:xfrm rot="16200000">
            <a:off x="8631478" y="375876"/>
            <a:ext cx="79641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COPYRIGHT©</a:t>
            </a:r>
            <a:r>
              <a:rPr lang="en-GB" sz="700" baseline="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700" noProof="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Placeholder 38"/>
          <p:cNvSpPr>
            <a:spLocks noGrp="1"/>
          </p:cNvSpPr>
          <p:nvPr>
            <p:ph type="body" sz="quarter" idx="14" hasCustomPrompt="1"/>
          </p:nvPr>
        </p:nvSpPr>
        <p:spPr>
          <a:xfrm>
            <a:off x="408791" y="1186881"/>
            <a:ext cx="8372472" cy="471073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72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44" name="Text Placeholder 38"/>
          <p:cNvSpPr>
            <a:spLocks noGrp="1"/>
          </p:cNvSpPr>
          <p:nvPr>
            <p:ph type="body" sz="quarter" idx="17" hasCustomPrompt="1"/>
          </p:nvPr>
        </p:nvSpPr>
        <p:spPr>
          <a:xfrm>
            <a:off x="408791" y="3734858"/>
            <a:ext cx="8372472" cy="471073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72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G BOXES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 Placeholder 38"/>
          <p:cNvSpPr>
            <a:spLocks noGrp="1"/>
          </p:cNvSpPr>
          <p:nvPr>
            <p:ph type="body" sz="quarter" idx="33" hasCustomPrompt="1"/>
          </p:nvPr>
        </p:nvSpPr>
        <p:spPr>
          <a:xfrm>
            <a:off x="641663" y="1642173"/>
            <a:ext cx="8139600" cy="1796400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36000" bIns="108000" anchor="t" anchorCtr="0">
            <a:no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4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1200" baseline="0">
                <a:solidFill>
                  <a:schemeClr val="tx2"/>
                </a:solidFill>
              </a:defRPr>
            </a:lvl3pPr>
            <a:lvl4pPr marL="627063" indent="-90488">
              <a:buFont typeface="Arial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Click to add text or delete</a:t>
            </a:r>
          </a:p>
          <a:p>
            <a:pPr lvl="1"/>
            <a:r>
              <a:rPr lang="en-GB" noProof="0" dirty="0" smtClean="0"/>
              <a:t>Level 2</a:t>
            </a:r>
          </a:p>
          <a:p>
            <a:pPr lvl="2"/>
            <a:r>
              <a:rPr lang="en-GB" noProof="0" dirty="0" smtClean="0"/>
              <a:t>Level 3</a:t>
            </a:r>
          </a:p>
          <a:p>
            <a:pPr lvl="3"/>
            <a:r>
              <a:rPr lang="en-GB" noProof="0" dirty="0" smtClean="0"/>
              <a:t>Level 4</a:t>
            </a:r>
          </a:p>
          <a:p>
            <a:pPr lvl="1"/>
            <a:endParaRPr lang="en-GB" noProof="0" dirty="0"/>
          </a:p>
        </p:txBody>
      </p:sp>
      <p:sp>
        <p:nvSpPr>
          <p:cNvPr id="58" name="Text Placeholder 38"/>
          <p:cNvSpPr>
            <a:spLocks noGrp="1"/>
          </p:cNvSpPr>
          <p:nvPr>
            <p:ph type="body" sz="quarter" idx="34" hasCustomPrompt="1"/>
          </p:nvPr>
        </p:nvSpPr>
        <p:spPr>
          <a:xfrm>
            <a:off x="641663" y="4191410"/>
            <a:ext cx="8139600" cy="1796400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36000" bIns="108000" anchor="t" anchorCtr="0">
            <a:no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4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1200" baseline="0">
                <a:solidFill>
                  <a:schemeClr val="tx2"/>
                </a:solidFill>
              </a:defRPr>
            </a:lvl3pPr>
            <a:lvl4pPr marL="627063" indent="-90488">
              <a:buFont typeface="Arial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Click to add text or delete</a:t>
            </a:r>
          </a:p>
          <a:p>
            <a:pPr lvl="1"/>
            <a:r>
              <a:rPr lang="en-GB" noProof="0" dirty="0" smtClean="0"/>
              <a:t>Level 2</a:t>
            </a:r>
          </a:p>
          <a:p>
            <a:pPr lvl="2"/>
            <a:r>
              <a:rPr lang="en-GB" noProof="0" dirty="0" smtClean="0"/>
              <a:t>Level 3</a:t>
            </a:r>
          </a:p>
          <a:p>
            <a:pPr lvl="3"/>
            <a:r>
              <a:rPr lang="en-GB" noProof="0" dirty="0" smtClean="0"/>
              <a:t>Level 4</a:t>
            </a:r>
          </a:p>
          <a:p>
            <a:pPr lvl="1"/>
            <a:endParaRPr lang="en-GB" noProof="0" dirty="0"/>
          </a:p>
        </p:txBody>
      </p:sp>
      <p:grpSp>
        <p:nvGrpSpPr>
          <p:cNvPr id="52" name="Group 51"/>
          <p:cNvGrpSpPr/>
          <p:nvPr userDrawn="1"/>
        </p:nvGrpSpPr>
        <p:grpSpPr>
          <a:xfrm>
            <a:off x="423192" y="-2"/>
            <a:ext cx="8721603" cy="853945"/>
            <a:chOff x="423192" y="-2"/>
            <a:chExt cx="8721603" cy="853945"/>
          </a:xfrm>
        </p:grpSpPr>
        <p:grpSp>
          <p:nvGrpSpPr>
            <p:cNvPr id="53" name="Group 60"/>
            <p:cNvGrpSpPr/>
            <p:nvPr userDrawn="1"/>
          </p:nvGrpSpPr>
          <p:grpSpPr>
            <a:xfrm>
              <a:off x="423192" y="-2"/>
              <a:ext cx="8720808" cy="853945"/>
              <a:chOff x="423192" y="-2"/>
              <a:chExt cx="8720808" cy="853945"/>
            </a:xfrm>
          </p:grpSpPr>
          <p:sp>
            <p:nvSpPr>
              <p:cNvPr id="55" name="Text Placeholder 38"/>
              <p:cNvSpPr txBox="1">
                <a:spLocks/>
              </p:cNvSpPr>
              <p:nvPr userDrawn="1"/>
            </p:nvSpPr>
            <p:spPr>
              <a:xfrm rot="10800000">
                <a:off x="423192" y="-2"/>
                <a:ext cx="8720807" cy="853945"/>
              </a:xfrm>
              <a:prstGeom prst="snip1Rect">
                <a:avLst>
                  <a:gd name="adj" fmla="val 42476"/>
                </a:avLst>
              </a:prstGeom>
              <a:solidFill>
                <a:srgbClr val="FFFFFF"/>
              </a:solidFill>
              <a:ln w="9525">
                <a:solidFill>
                  <a:srgbClr val="2A6EBB"/>
                </a:solidFill>
              </a:ln>
            </p:spPr>
            <p:txBody>
              <a:bodyPr lIns="144000" tIns="36000" bIns="108000" anchor="ctr" anchorCtr="0">
                <a:noAutofit/>
              </a:bodyPr>
              <a:lstStyle>
                <a:lvl1pPr marL="0" indent="0">
                  <a:buNone/>
                  <a:tabLst/>
                  <a:defRPr sz="1400" cap="all" baseline="0"/>
                </a:lvl1pPr>
                <a:lvl2pPr>
                  <a:defRPr sz="900"/>
                </a:lvl2pPr>
                <a:lvl3pPr>
                  <a:defRPr sz="700"/>
                </a:lvl3pPr>
                <a:lvl4pPr>
                  <a:defRPr sz="600"/>
                </a:lvl4pPr>
                <a:lvl5pPr>
                  <a:defRPr sz="400"/>
                </a:lvl5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chemeClr val="accent3"/>
                  </a:buClr>
                  <a:buSzPct val="106000"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all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 </a:t>
                </a:r>
                <a:endParaRPr kumimoji="0" lang="en-GB" sz="1400" b="0" i="0" u="none" strike="noStrike" kern="120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56" name="Straight Connector 55"/>
              <p:cNvCxnSpPr/>
              <p:nvPr userDrawn="1"/>
            </p:nvCxnSpPr>
            <p:spPr>
              <a:xfrm rot="10800000">
                <a:off x="429268" y="0"/>
                <a:ext cx="8714732" cy="1588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4" name="Straight Connector 53"/>
            <p:cNvCxnSpPr/>
            <p:nvPr userDrawn="1"/>
          </p:nvCxnSpPr>
          <p:spPr>
            <a:xfrm rot="5400000" flipH="1" flipV="1">
              <a:off x="8723553" y="426328"/>
              <a:ext cx="840895" cy="1588"/>
            </a:xfrm>
            <a:prstGeom prst="line">
              <a:avLst/>
            </a:prstGeom>
            <a:ln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BA96-88B2-46FB-B6B8-ED6C8F1E5833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6A6A-F31D-4C58-9C22-012E596D3C46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23" name="TextBox 22"/>
          <p:cNvSpPr txBox="1"/>
          <p:nvPr userDrawn="1"/>
        </p:nvSpPr>
        <p:spPr>
          <a:xfrm rot="16200000">
            <a:off x="8631478" y="375876"/>
            <a:ext cx="79641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COPYRIGHT©</a:t>
            </a:r>
            <a:r>
              <a:rPr lang="en-GB" sz="700" baseline="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700" noProof="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Placeholder 38"/>
          <p:cNvSpPr>
            <a:spLocks noGrp="1"/>
          </p:cNvSpPr>
          <p:nvPr>
            <p:ph type="body" sz="quarter" idx="14" hasCustomPrompt="1"/>
          </p:nvPr>
        </p:nvSpPr>
        <p:spPr>
          <a:xfrm>
            <a:off x="408791" y="1186881"/>
            <a:ext cx="8372472" cy="471073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72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44" name="Text Placeholder 38"/>
          <p:cNvSpPr>
            <a:spLocks noGrp="1"/>
          </p:cNvSpPr>
          <p:nvPr>
            <p:ph type="body" sz="quarter" idx="17" hasCustomPrompt="1"/>
          </p:nvPr>
        </p:nvSpPr>
        <p:spPr>
          <a:xfrm>
            <a:off x="408791" y="3734858"/>
            <a:ext cx="8372472" cy="471073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72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G BOXES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 Placeholder 38"/>
          <p:cNvSpPr>
            <a:spLocks noGrp="1"/>
          </p:cNvSpPr>
          <p:nvPr>
            <p:ph type="body" sz="quarter" idx="33" hasCustomPrompt="1"/>
          </p:nvPr>
        </p:nvSpPr>
        <p:spPr>
          <a:xfrm>
            <a:off x="641663" y="1642173"/>
            <a:ext cx="8139600" cy="1796400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36000" bIns="108000" anchor="t" anchorCtr="0">
            <a:no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4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1200" baseline="0">
                <a:solidFill>
                  <a:schemeClr val="tx2"/>
                </a:solidFill>
              </a:defRPr>
            </a:lvl3pPr>
            <a:lvl4pPr marL="627063" indent="-90488">
              <a:buFont typeface="Arial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Click to add text or delete</a:t>
            </a:r>
          </a:p>
          <a:p>
            <a:pPr lvl="1"/>
            <a:r>
              <a:rPr lang="en-GB" noProof="0" dirty="0" smtClean="0"/>
              <a:t>Level 2</a:t>
            </a:r>
          </a:p>
          <a:p>
            <a:pPr lvl="2"/>
            <a:r>
              <a:rPr lang="en-GB" noProof="0" dirty="0" smtClean="0"/>
              <a:t>Level 3</a:t>
            </a:r>
          </a:p>
          <a:p>
            <a:pPr lvl="3"/>
            <a:r>
              <a:rPr lang="en-GB" noProof="0" dirty="0" smtClean="0"/>
              <a:t>Level 4</a:t>
            </a:r>
          </a:p>
          <a:p>
            <a:pPr lvl="1"/>
            <a:endParaRPr lang="en-GB" noProof="0" dirty="0"/>
          </a:p>
        </p:txBody>
      </p:sp>
      <p:sp>
        <p:nvSpPr>
          <p:cNvPr id="62" name="Text Placeholder 38"/>
          <p:cNvSpPr>
            <a:spLocks noGrp="1"/>
          </p:cNvSpPr>
          <p:nvPr>
            <p:ph type="body" sz="quarter" idx="34" hasCustomPrompt="1"/>
          </p:nvPr>
        </p:nvSpPr>
        <p:spPr>
          <a:xfrm>
            <a:off x="641663" y="4191410"/>
            <a:ext cx="8139600" cy="1796400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36000" bIns="108000" anchor="t" anchorCtr="0">
            <a:no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4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1200" baseline="0">
                <a:solidFill>
                  <a:schemeClr val="tx2"/>
                </a:solidFill>
              </a:defRPr>
            </a:lvl3pPr>
            <a:lvl4pPr marL="627063" indent="-90488">
              <a:buFont typeface="Arial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Click to add text or delete</a:t>
            </a:r>
          </a:p>
          <a:p>
            <a:pPr lvl="1"/>
            <a:r>
              <a:rPr lang="en-GB" noProof="0" dirty="0" smtClean="0"/>
              <a:t>Level 2</a:t>
            </a:r>
          </a:p>
          <a:p>
            <a:pPr lvl="2"/>
            <a:r>
              <a:rPr lang="en-GB" noProof="0" dirty="0" smtClean="0"/>
              <a:t>Level 3</a:t>
            </a:r>
          </a:p>
          <a:p>
            <a:pPr lvl="3"/>
            <a:r>
              <a:rPr lang="en-GB" noProof="0" dirty="0" smtClean="0"/>
              <a:t>Level 4</a:t>
            </a:r>
          </a:p>
          <a:p>
            <a:pPr lvl="1"/>
            <a:endParaRPr lang="en-GB" noProof="0" dirty="0"/>
          </a:p>
        </p:txBody>
      </p:sp>
      <p:grpSp>
        <p:nvGrpSpPr>
          <p:cNvPr id="56" name="Group 55"/>
          <p:cNvGrpSpPr/>
          <p:nvPr userDrawn="1"/>
        </p:nvGrpSpPr>
        <p:grpSpPr>
          <a:xfrm>
            <a:off x="423192" y="-2"/>
            <a:ext cx="8721603" cy="853945"/>
            <a:chOff x="423192" y="-2"/>
            <a:chExt cx="8721603" cy="853945"/>
          </a:xfrm>
        </p:grpSpPr>
        <p:grpSp>
          <p:nvGrpSpPr>
            <p:cNvPr id="57" name="Group 60"/>
            <p:cNvGrpSpPr/>
            <p:nvPr userDrawn="1"/>
          </p:nvGrpSpPr>
          <p:grpSpPr>
            <a:xfrm>
              <a:off x="423192" y="-2"/>
              <a:ext cx="8720808" cy="853945"/>
              <a:chOff x="423192" y="-2"/>
              <a:chExt cx="8720808" cy="853945"/>
            </a:xfrm>
          </p:grpSpPr>
          <p:sp>
            <p:nvSpPr>
              <p:cNvPr id="59" name="Text Placeholder 38"/>
              <p:cNvSpPr txBox="1">
                <a:spLocks/>
              </p:cNvSpPr>
              <p:nvPr userDrawn="1"/>
            </p:nvSpPr>
            <p:spPr>
              <a:xfrm rot="10800000">
                <a:off x="423192" y="-2"/>
                <a:ext cx="8720807" cy="853945"/>
              </a:xfrm>
              <a:prstGeom prst="snip1Rect">
                <a:avLst>
                  <a:gd name="adj" fmla="val 42476"/>
                </a:avLst>
              </a:prstGeom>
              <a:solidFill>
                <a:srgbClr val="FFFFFF"/>
              </a:solidFill>
              <a:ln w="9525">
                <a:solidFill>
                  <a:srgbClr val="2A6EBB"/>
                </a:solidFill>
              </a:ln>
            </p:spPr>
            <p:txBody>
              <a:bodyPr lIns="144000" tIns="36000" bIns="108000" anchor="ctr" anchorCtr="0">
                <a:noAutofit/>
              </a:bodyPr>
              <a:lstStyle>
                <a:lvl1pPr marL="0" indent="0">
                  <a:buNone/>
                  <a:tabLst/>
                  <a:defRPr sz="1400" cap="all" baseline="0"/>
                </a:lvl1pPr>
                <a:lvl2pPr>
                  <a:defRPr sz="900"/>
                </a:lvl2pPr>
                <a:lvl3pPr>
                  <a:defRPr sz="700"/>
                </a:lvl3pPr>
                <a:lvl4pPr>
                  <a:defRPr sz="600"/>
                </a:lvl4pPr>
                <a:lvl5pPr>
                  <a:defRPr sz="400"/>
                </a:lvl5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chemeClr val="accent3"/>
                  </a:buClr>
                  <a:buSzPct val="106000"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all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 </a:t>
                </a:r>
                <a:endParaRPr kumimoji="0" lang="en-GB" sz="1400" b="0" i="0" u="none" strike="noStrike" kern="120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60" name="Straight Connector 59"/>
              <p:cNvCxnSpPr/>
              <p:nvPr userDrawn="1"/>
            </p:nvCxnSpPr>
            <p:spPr>
              <a:xfrm rot="10800000">
                <a:off x="429268" y="0"/>
                <a:ext cx="8714732" cy="1588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8" name="Straight Connector 57"/>
            <p:cNvCxnSpPr/>
            <p:nvPr userDrawn="1"/>
          </p:nvCxnSpPr>
          <p:spPr>
            <a:xfrm rot="5400000" flipH="1" flipV="1">
              <a:off x="8723553" y="426328"/>
              <a:ext cx="840895" cy="1588"/>
            </a:xfrm>
            <a:prstGeom prst="line">
              <a:avLst/>
            </a:prstGeom>
            <a:ln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BA96-88B2-46FB-B6B8-ED6C8F1E5833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6A6A-F31D-4C58-9C22-012E596D3C46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23" name="TextBox 22"/>
          <p:cNvSpPr txBox="1"/>
          <p:nvPr userDrawn="1"/>
        </p:nvSpPr>
        <p:spPr>
          <a:xfrm rot="16200000">
            <a:off x="8631478" y="375876"/>
            <a:ext cx="79641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COPYRIGHT©</a:t>
            </a:r>
            <a:r>
              <a:rPr lang="en-GB" sz="700" baseline="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700" noProof="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Placeholder 38"/>
          <p:cNvSpPr>
            <a:spLocks noGrp="1"/>
          </p:cNvSpPr>
          <p:nvPr>
            <p:ph type="body" sz="quarter" idx="14" hasCustomPrompt="1"/>
          </p:nvPr>
        </p:nvSpPr>
        <p:spPr>
          <a:xfrm>
            <a:off x="408791" y="1186881"/>
            <a:ext cx="8372472" cy="471073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72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44" name="Text Placeholder 38"/>
          <p:cNvSpPr>
            <a:spLocks noGrp="1"/>
          </p:cNvSpPr>
          <p:nvPr>
            <p:ph type="body" sz="quarter" idx="17" hasCustomPrompt="1"/>
          </p:nvPr>
        </p:nvSpPr>
        <p:spPr>
          <a:xfrm>
            <a:off x="408791" y="3734858"/>
            <a:ext cx="8372472" cy="471073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72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G BOXES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 Placeholder 38"/>
          <p:cNvSpPr>
            <a:spLocks noGrp="1"/>
          </p:cNvSpPr>
          <p:nvPr>
            <p:ph type="body" sz="quarter" idx="33" hasCustomPrompt="1"/>
          </p:nvPr>
        </p:nvSpPr>
        <p:spPr>
          <a:xfrm>
            <a:off x="641663" y="1642173"/>
            <a:ext cx="8139600" cy="1796400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36000" bIns="108000" anchor="t" anchorCtr="0">
            <a:no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4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1200" baseline="0">
                <a:solidFill>
                  <a:schemeClr val="tx2"/>
                </a:solidFill>
              </a:defRPr>
            </a:lvl3pPr>
            <a:lvl4pPr marL="627063" indent="-90488">
              <a:buFont typeface="Arial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Click to add text or delete</a:t>
            </a:r>
          </a:p>
          <a:p>
            <a:pPr lvl="1"/>
            <a:r>
              <a:rPr lang="en-GB" noProof="0" dirty="0" smtClean="0"/>
              <a:t>Level 2</a:t>
            </a:r>
          </a:p>
          <a:p>
            <a:pPr lvl="2"/>
            <a:r>
              <a:rPr lang="en-GB" noProof="0" dirty="0" smtClean="0"/>
              <a:t>Level 3</a:t>
            </a:r>
          </a:p>
          <a:p>
            <a:pPr lvl="3"/>
            <a:r>
              <a:rPr lang="en-GB" noProof="0" dirty="0" smtClean="0"/>
              <a:t>Level 4</a:t>
            </a:r>
            <a:endParaRPr lang="en-GB" noProof="0" dirty="0"/>
          </a:p>
        </p:txBody>
      </p:sp>
      <p:sp>
        <p:nvSpPr>
          <p:cNvPr id="62" name="Text Placeholder 38"/>
          <p:cNvSpPr>
            <a:spLocks noGrp="1"/>
          </p:cNvSpPr>
          <p:nvPr>
            <p:ph type="body" sz="quarter" idx="34" hasCustomPrompt="1"/>
          </p:nvPr>
        </p:nvSpPr>
        <p:spPr>
          <a:xfrm>
            <a:off x="641663" y="4191410"/>
            <a:ext cx="8139600" cy="1796400"/>
          </a:xfrm>
          <a:prstGeom prst="snip1Rect">
            <a:avLst>
              <a:gd name="adj" fmla="val 0"/>
            </a:avLst>
          </a:prstGeom>
          <a:solidFill>
            <a:srgbClr val="C3C8C8">
              <a:alpha val="80000"/>
            </a:srgbClr>
          </a:solidFill>
        </p:spPr>
        <p:txBody>
          <a:bodyPr lIns="180000" tIns="144000" rIns="36000" bIns="108000" anchor="t" anchorCtr="0">
            <a:noAutofit/>
          </a:bodyPr>
          <a:lstStyle>
            <a:lvl1pPr marL="90488" indent="-90488">
              <a:buClr>
                <a:schemeClr val="tx1"/>
              </a:buClr>
              <a:buFont typeface="Arial" pitchFamily="34" charset="0"/>
              <a:buChar char="•"/>
              <a:tabLst>
                <a:tab pos="180975" algn="l"/>
              </a:tabLst>
              <a:defRPr sz="1400" cap="none" baseline="0">
                <a:solidFill>
                  <a:schemeClr val="tx2"/>
                </a:solidFill>
              </a:defRPr>
            </a:lvl1pPr>
            <a:lvl2pPr marL="269875" indent="-90488"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</a:defRPr>
            </a:lvl2pPr>
            <a:lvl3pPr marL="450850" indent="-90488">
              <a:buFont typeface="Arial" pitchFamily="34" charset="0"/>
              <a:buChar char="•"/>
              <a:tabLst>
                <a:tab pos="450850" algn="l"/>
              </a:tabLst>
              <a:defRPr sz="1200" baseline="0">
                <a:solidFill>
                  <a:schemeClr val="tx2"/>
                </a:solidFill>
              </a:defRPr>
            </a:lvl3pPr>
            <a:lvl4pPr marL="627063" indent="-90488">
              <a:buFont typeface="Arial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 Click to add text or delete</a:t>
            </a:r>
          </a:p>
          <a:p>
            <a:pPr lvl="1"/>
            <a:r>
              <a:rPr lang="en-GB" noProof="0" dirty="0" smtClean="0"/>
              <a:t>Level 2</a:t>
            </a:r>
          </a:p>
          <a:p>
            <a:pPr lvl="2"/>
            <a:r>
              <a:rPr lang="en-GB" noProof="0" dirty="0" smtClean="0"/>
              <a:t>Level 3</a:t>
            </a:r>
          </a:p>
          <a:p>
            <a:pPr lvl="3"/>
            <a:r>
              <a:rPr lang="en-GB" noProof="0" dirty="0" smtClean="0"/>
              <a:t>Level 4</a:t>
            </a:r>
          </a:p>
          <a:p>
            <a:pPr lvl="1"/>
            <a:endParaRPr lang="en-GB" noProof="0" dirty="0"/>
          </a:p>
        </p:txBody>
      </p:sp>
      <p:grpSp>
        <p:nvGrpSpPr>
          <p:cNvPr id="56" name="Group 55"/>
          <p:cNvGrpSpPr/>
          <p:nvPr userDrawn="1"/>
        </p:nvGrpSpPr>
        <p:grpSpPr>
          <a:xfrm>
            <a:off x="423192" y="-2"/>
            <a:ext cx="8721603" cy="853945"/>
            <a:chOff x="423192" y="-2"/>
            <a:chExt cx="8721603" cy="853945"/>
          </a:xfrm>
        </p:grpSpPr>
        <p:grpSp>
          <p:nvGrpSpPr>
            <p:cNvPr id="57" name="Group 60"/>
            <p:cNvGrpSpPr/>
            <p:nvPr userDrawn="1"/>
          </p:nvGrpSpPr>
          <p:grpSpPr>
            <a:xfrm>
              <a:off x="423192" y="-2"/>
              <a:ext cx="8720808" cy="853945"/>
              <a:chOff x="423192" y="-2"/>
              <a:chExt cx="8720808" cy="853945"/>
            </a:xfrm>
          </p:grpSpPr>
          <p:sp>
            <p:nvSpPr>
              <p:cNvPr id="59" name="Text Placeholder 38"/>
              <p:cNvSpPr txBox="1">
                <a:spLocks/>
              </p:cNvSpPr>
              <p:nvPr userDrawn="1"/>
            </p:nvSpPr>
            <p:spPr>
              <a:xfrm rot="10800000">
                <a:off x="423192" y="-2"/>
                <a:ext cx="8720807" cy="853945"/>
              </a:xfrm>
              <a:prstGeom prst="snip1Rect">
                <a:avLst>
                  <a:gd name="adj" fmla="val 42476"/>
                </a:avLst>
              </a:prstGeom>
              <a:solidFill>
                <a:srgbClr val="FFFFFF"/>
              </a:solidFill>
              <a:ln w="9525">
                <a:solidFill>
                  <a:srgbClr val="2A6EBB"/>
                </a:solidFill>
              </a:ln>
            </p:spPr>
            <p:txBody>
              <a:bodyPr lIns="144000" tIns="36000" bIns="108000" anchor="ctr" anchorCtr="0">
                <a:noAutofit/>
              </a:bodyPr>
              <a:lstStyle>
                <a:lvl1pPr marL="0" indent="0">
                  <a:buNone/>
                  <a:tabLst/>
                  <a:defRPr sz="1400" cap="all" baseline="0"/>
                </a:lvl1pPr>
                <a:lvl2pPr>
                  <a:defRPr sz="900"/>
                </a:lvl2pPr>
                <a:lvl3pPr>
                  <a:defRPr sz="700"/>
                </a:lvl3pPr>
                <a:lvl4pPr>
                  <a:defRPr sz="600"/>
                </a:lvl4pPr>
                <a:lvl5pPr>
                  <a:defRPr sz="400"/>
                </a:lvl5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chemeClr val="accent3"/>
                  </a:buClr>
                  <a:buSzPct val="106000"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all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 </a:t>
                </a:r>
                <a:endParaRPr kumimoji="0" lang="en-GB" sz="1400" b="0" i="0" u="none" strike="noStrike" kern="120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60" name="Straight Connector 59"/>
              <p:cNvCxnSpPr/>
              <p:nvPr userDrawn="1"/>
            </p:nvCxnSpPr>
            <p:spPr>
              <a:xfrm rot="10800000">
                <a:off x="429268" y="0"/>
                <a:ext cx="8714732" cy="1588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8" name="Straight Connector 57"/>
            <p:cNvCxnSpPr/>
            <p:nvPr userDrawn="1"/>
          </p:nvCxnSpPr>
          <p:spPr>
            <a:xfrm rot="5400000" flipH="1" flipV="1">
              <a:off x="8723553" y="426328"/>
              <a:ext cx="840895" cy="1588"/>
            </a:xfrm>
            <a:prstGeom prst="line">
              <a:avLst/>
            </a:prstGeom>
            <a:ln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BA96-88B2-46FB-B6B8-ED6C8F1E5833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6A6A-F31D-4C58-9C22-012E596D3C46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23" name="TextBox 22"/>
          <p:cNvSpPr txBox="1"/>
          <p:nvPr userDrawn="1"/>
        </p:nvSpPr>
        <p:spPr>
          <a:xfrm rot="16200000">
            <a:off x="8631478" y="375876"/>
            <a:ext cx="79641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COPYRIGHT©</a:t>
            </a:r>
            <a:r>
              <a:rPr lang="en-GB" sz="700" baseline="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700" noProof="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Placeholder 38"/>
          <p:cNvSpPr>
            <a:spLocks noGrp="1"/>
          </p:cNvSpPr>
          <p:nvPr>
            <p:ph type="body" sz="quarter" idx="14" hasCustomPrompt="1"/>
          </p:nvPr>
        </p:nvSpPr>
        <p:spPr>
          <a:xfrm>
            <a:off x="408791" y="1186881"/>
            <a:ext cx="8372472" cy="471073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72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  <p:sp>
        <p:nvSpPr>
          <p:cNvPr id="44" name="Text Placeholder 38"/>
          <p:cNvSpPr>
            <a:spLocks noGrp="1"/>
          </p:cNvSpPr>
          <p:nvPr>
            <p:ph type="body" sz="quarter" idx="17" hasCustomPrompt="1"/>
          </p:nvPr>
        </p:nvSpPr>
        <p:spPr>
          <a:xfrm>
            <a:off x="408791" y="3734858"/>
            <a:ext cx="8372472" cy="471073"/>
          </a:xfrm>
          <a:prstGeom prst="snip1Rect">
            <a:avLst>
              <a:gd name="adj" fmla="val 37166"/>
            </a:avLst>
          </a:prstGeom>
          <a:blipFill dpi="0" rotWithShape="1">
            <a:blip r:embed="rId2" cstate="print">
              <a:alphaModFix amt="90000"/>
            </a:blip>
            <a:srcRect/>
            <a:stretch>
              <a:fillRect/>
            </a:stretch>
          </a:blip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360000" tIns="36000" rIns="72000" bIns="108000" anchor="ctr" anchorCtr="0">
            <a:noAutofit/>
          </a:bodyPr>
          <a:lstStyle>
            <a:lvl1pPr marL="0" indent="0">
              <a:buNone/>
              <a:tabLst/>
              <a:defRPr sz="16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Click to add text or delete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QUOTE">
    <p:bg>
      <p:bgPr>
        <a:gradFill>
          <a:gsLst>
            <a:gs pos="0">
              <a:schemeClr val="accent2"/>
            </a:gs>
            <a:gs pos="50000">
              <a:srgbClr val="FFFFFF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 userDrawn="1"/>
        </p:nvGrpSpPr>
        <p:grpSpPr>
          <a:xfrm>
            <a:off x="423192" y="-2"/>
            <a:ext cx="8721603" cy="853945"/>
            <a:chOff x="423192" y="-2"/>
            <a:chExt cx="8721603" cy="853945"/>
          </a:xfrm>
        </p:grpSpPr>
        <p:grpSp>
          <p:nvGrpSpPr>
            <p:cNvPr id="46" name="Group 60"/>
            <p:cNvGrpSpPr/>
            <p:nvPr userDrawn="1"/>
          </p:nvGrpSpPr>
          <p:grpSpPr>
            <a:xfrm>
              <a:off x="423192" y="-2"/>
              <a:ext cx="8720808" cy="853945"/>
              <a:chOff x="423192" y="-2"/>
              <a:chExt cx="8720808" cy="853945"/>
            </a:xfrm>
          </p:grpSpPr>
          <p:sp>
            <p:nvSpPr>
              <p:cNvPr id="48" name="Text Placeholder 38"/>
              <p:cNvSpPr txBox="1">
                <a:spLocks/>
              </p:cNvSpPr>
              <p:nvPr userDrawn="1"/>
            </p:nvSpPr>
            <p:spPr>
              <a:xfrm rot="10800000">
                <a:off x="423192" y="-2"/>
                <a:ext cx="8720807" cy="853945"/>
              </a:xfrm>
              <a:prstGeom prst="snip1Rect">
                <a:avLst>
                  <a:gd name="adj" fmla="val 42476"/>
                </a:avLst>
              </a:prstGeom>
              <a:solidFill>
                <a:srgbClr val="FFFFFF"/>
              </a:solidFill>
              <a:ln w="9525">
                <a:solidFill>
                  <a:srgbClr val="002395"/>
                </a:solidFill>
              </a:ln>
            </p:spPr>
            <p:txBody>
              <a:bodyPr lIns="144000" tIns="36000" bIns="108000" anchor="ctr" anchorCtr="0">
                <a:noAutofit/>
              </a:bodyPr>
              <a:lstStyle>
                <a:lvl1pPr marL="0" indent="0">
                  <a:buNone/>
                  <a:tabLst/>
                  <a:defRPr sz="1400" cap="all" baseline="0"/>
                </a:lvl1pPr>
                <a:lvl2pPr>
                  <a:defRPr sz="900"/>
                </a:lvl2pPr>
                <a:lvl3pPr>
                  <a:defRPr sz="700"/>
                </a:lvl3pPr>
                <a:lvl4pPr>
                  <a:defRPr sz="600"/>
                </a:lvl4pPr>
                <a:lvl5pPr>
                  <a:defRPr sz="400"/>
                </a:lvl5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chemeClr val="accent3"/>
                  </a:buClr>
                  <a:buSzPct val="106000"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all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 </a:t>
                </a:r>
                <a:endParaRPr kumimoji="0" lang="en-GB" sz="1400" b="0" i="0" u="none" strike="noStrike" kern="120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49" name="Straight Connector 48"/>
              <p:cNvCxnSpPr/>
              <p:nvPr userDrawn="1"/>
            </p:nvCxnSpPr>
            <p:spPr>
              <a:xfrm rot="10800000">
                <a:off x="429268" y="0"/>
                <a:ext cx="8714732" cy="1588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Straight Connector 46"/>
            <p:cNvCxnSpPr/>
            <p:nvPr userDrawn="1"/>
          </p:nvCxnSpPr>
          <p:spPr>
            <a:xfrm rot="5400000" flipH="1" flipV="1">
              <a:off x="8723553" y="426328"/>
              <a:ext cx="840895" cy="1588"/>
            </a:xfrm>
            <a:prstGeom prst="line">
              <a:avLst/>
            </a:prstGeom>
            <a:ln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36D4-B967-4E0E-B019-2C29A575890C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6A6A-F31D-4C58-9C22-012E596D3C46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10" name="TextBox 9"/>
          <p:cNvSpPr txBox="1"/>
          <p:nvPr userDrawn="1"/>
        </p:nvSpPr>
        <p:spPr>
          <a:xfrm rot="16200000">
            <a:off x="8631478" y="375876"/>
            <a:ext cx="79641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COPYRIGHT©</a:t>
            </a:r>
            <a:r>
              <a:rPr lang="en-GB" sz="700" baseline="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700" noProof="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Picture Placeholder 36"/>
          <p:cNvSpPr>
            <a:spLocks noGrp="1"/>
          </p:cNvSpPr>
          <p:nvPr>
            <p:ph type="pic" sz="quarter" idx="32"/>
          </p:nvPr>
        </p:nvSpPr>
        <p:spPr>
          <a:xfrm>
            <a:off x="794091" y="1670052"/>
            <a:ext cx="1065213" cy="8921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/>
          <a:lstStyle>
            <a:lvl1pPr>
              <a:buNone/>
              <a:defRPr sz="900">
                <a:noFill/>
              </a:defRPr>
            </a:lvl1pPr>
          </a:lstStyle>
          <a:p>
            <a:r>
              <a:rPr lang="de-DE" noProof="0" dirty="0" smtClean="0"/>
              <a:t>Bild durch Klicken auf Symbol hinzufügen</a:t>
            </a:r>
            <a:endParaRPr lang="en-GB" noProof="0" dirty="0"/>
          </a:p>
        </p:txBody>
      </p:sp>
      <p:sp>
        <p:nvSpPr>
          <p:cNvPr id="36" name="Text Placeholder 38"/>
          <p:cNvSpPr>
            <a:spLocks noGrp="1"/>
          </p:cNvSpPr>
          <p:nvPr>
            <p:ph type="body" sz="quarter" idx="13" hasCustomPrompt="1"/>
          </p:nvPr>
        </p:nvSpPr>
        <p:spPr>
          <a:xfrm>
            <a:off x="789027" y="2704186"/>
            <a:ext cx="5301935" cy="342913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>
            <a:lvl1pPr marL="0" indent="0">
              <a:buNone/>
              <a:tabLst/>
              <a:defRPr sz="32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Click to add text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ELLOW QUOTE">
    <p:bg>
      <p:bgPr>
        <a:gradFill>
          <a:gsLst>
            <a:gs pos="0">
              <a:schemeClr val="accent4"/>
            </a:gs>
            <a:gs pos="50000">
              <a:schemeClr val="bg1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 userDrawn="1"/>
        </p:nvGrpSpPr>
        <p:grpSpPr>
          <a:xfrm>
            <a:off x="423192" y="-2"/>
            <a:ext cx="8721603" cy="853945"/>
            <a:chOff x="423192" y="-2"/>
            <a:chExt cx="8721603" cy="853945"/>
          </a:xfrm>
        </p:grpSpPr>
        <p:grpSp>
          <p:nvGrpSpPr>
            <p:cNvPr id="42" name="Group 60"/>
            <p:cNvGrpSpPr/>
            <p:nvPr userDrawn="1"/>
          </p:nvGrpSpPr>
          <p:grpSpPr>
            <a:xfrm>
              <a:off x="423192" y="-2"/>
              <a:ext cx="8720808" cy="853945"/>
              <a:chOff x="423192" y="-2"/>
              <a:chExt cx="8720808" cy="853945"/>
            </a:xfrm>
          </p:grpSpPr>
          <p:sp>
            <p:nvSpPr>
              <p:cNvPr id="44" name="Text Placeholder 38"/>
              <p:cNvSpPr txBox="1">
                <a:spLocks/>
              </p:cNvSpPr>
              <p:nvPr userDrawn="1"/>
            </p:nvSpPr>
            <p:spPr>
              <a:xfrm rot="10800000">
                <a:off x="423192" y="-2"/>
                <a:ext cx="8720807" cy="853945"/>
              </a:xfrm>
              <a:prstGeom prst="snip1Rect">
                <a:avLst>
                  <a:gd name="adj" fmla="val 42476"/>
                </a:avLst>
              </a:prstGeom>
              <a:solidFill>
                <a:srgbClr val="FFFFFF"/>
              </a:solidFill>
              <a:ln w="9525">
                <a:solidFill>
                  <a:srgbClr val="2A6EBB"/>
                </a:solidFill>
              </a:ln>
            </p:spPr>
            <p:txBody>
              <a:bodyPr lIns="144000" tIns="36000" bIns="108000" anchor="ctr" anchorCtr="0">
                <a:noAutofit/>
              </a:bodyPr>
              <a:lstStyle>
                <a:lvl1pPr marL="0" indent="0">
                  <a:buNone/>
                  <a:tabLst/>
                  <a:defRPr sz="1400" cap="all" baseline="0"/>
                </a:lvl1pPr>
                <a:lvl2pPr>
                  <a:defRPr sz="900"/>
                </a:lvl2pPr>
                <a:lvl3pPr>
                  <a:defRPr sz="700"/>
                </a:lvl3pPr>
                <a:lvl4pPr>
                  <a:defRPr sz="600"/>
                </a:lvl4pPr>
                <a:lvl5pPr>
                  <a:defRPr sz="400"/>
                </a:lvl5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chemeClr val="accent3"/>
                  </a:buClr>
                  <a:buSzPct val="106000"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all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 </a:t>
                </a:r>
                <a:endParaRPr kumimoji="0" lang="en-GB" sz="1400" b="0" i="0" u="none" strike="noStrike" kern="120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45" name="Straight Connector 44"/>
              <p:cNvCxnSpPr/>
              <p:nvPr userDrawn="1"/>
            </p:nvCxnSpPr>
            <p:spPr>
              <a:xfrm rot="10800000">
                <a:off x="429268" y="0"/>
                <a:ext cx="8714732" cy="1588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Straight Connector 42"/>
            <p:cNvCxnSpPr/>
            <p:nvPr userDrawn="1"/>
          </p:nvCxnSpPr>
          <p:spPr>
            <a:xfrm rot="5400000" flipH="1" flipV="1">
              <a:off x="8723553" y="426328"/>
              <a:ext cx="840895" cy="1588"/>
            </a:xfrm>
            <a:prstGeom prst="line">
              <a:avLst/>
            </a:prstGeom>
            <a:ln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C5CD-8768-4BDB-9D8D-2DF44B979EC8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6A6A-F31D-4C58-9C22-012E596D3C46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21" name="Text Placeholder 38"/>
          <p:cNvSpPr>
            <a:spLocks noGrp="1"/>
          </p:cNvSpPr>
          <p:nvPr>
            <p:ph type="body" sz="quarter" idx="13" hasCustomPrompt="1"/>
          </p:nvPr>
        </p:nvSpPr>
        <p:spPr>
          <a:xfrm>
            <a:off x="789027" y="2704186"/>
            <a:ext cx="5301935" cy="342913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>
            <a:lvl1pPr marL="0" indent="0">
              <a:buNone/>
              <a:tabLst>
                <a:tab pos="180975" algn="l"/>
              </a:tabLst>
              <a:defRPr sz="3200" cap="none" baseline="0">
                <a:solidFill>
                  <a:schemeClr val="accent3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Click to add text</a:t>
            </a:r>
            <a:endParaRPr lang="en-GB" noProof="0" dirty="0"/>
          </a:p>
        </p:txBody>
      </p:sp>
      <p:sp>
        <p:nvSpPr>
          <p:cNvPr id="10" name="TextBox 9"/>
          <p:cNvSpPr txBox="1"/>
          <p:nvPr userDrawn="1"/>
        </p:nvSpPr>
        <p:spPr>
          <a:xfrm rot="16200000">
            <a:off x="8631478" y="375876"/>
            <a:ext cx="79641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COPYRIGHT©</a:t>
            </a:r>
            <a:r>
              <a:rPr lang="en-GB" sz="700" baseline="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700" noProof="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Picture Placeholder 36"/>
          <p:cNvSpPr>
            <a:spLocks noGrp="1"/>
          </p:cNvSpPr>
          <p:nvPr>
            <p:ph type="pic" sz="quarter" idx="32"/>
          </p:nvPr>
        </p:nvSpPr>
        <p:spPr>
          <a:xfrm>
            <a:off x="794091" y="1670052"/>
            <a:ext cx="1065213" cy="8921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/>
          <a:lstStyle>
            <a:lvl1pPr>
              <a:buNone/>
              <a:defRPr sz="900">
                <a:noFill/>
              </a:defRPr>
            </a:lvl1pPr>
          </a:lstStyle>
          <a:p>
            <a:r>
              <a:rPr lang="de-DE" noProof="0" dirty="0" smtClean="0"/>
              <a:t>Bild durch Klicken auf Symbol hinzufügen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QUOTE">
    <p:bg>
      <p:bgPr>
        <a:gradFill>
          <a:gsLst>
            <a:gs pos="0">
              <a:schemeClr val="accent6"/>
            </a:gs>
            <a:gs pos="50000">
              <a:schemeClr val="bg1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 userDrawn="1"/>
        </p:nvGrpSpPr>
        <p:grpSpPr>
          <a:xfrm>
            <a:off x="423192" y="-2"/>
            <a:ext cx="8721603" cy="853945"/>
            <a:chOff x="423192" y="-2"/>
            <a:chExt cx="8721603" cy="853945"/>
          </a:xfrm>
        </p:grpSpPr>
        <p:grpSp>
          <p:nvGrpSpPr>
            <p:cNvPr id="46" name="Group 60"/>
            <p:cNvGrpSpPr/>
            <p:nvPr userDrawn="1"/>
          </p:nvGrpSpPr>
          <p:grpSpPr>
            <a:xfrm>
              <a:off x="423192" y="-2"/>
              <a:ext cx="8720808" cy="853945"/>
              <a:chOff x="423192" y="-2"/>
              <a:chExt cx="8720808" cy="853945"/>
            </a:xfrm>
          </p:grpSpPr>
          <p:sp>
            <p:nvSpPr>
              <p:cNvPr id="48" name="Text Placeholder 38"/>
              <p:cNvSpPr txBox="1">
                <a:spLocks/>
              </p:cNvSpPr>
              <p:nvPr userDrawn="1"/>
            </p:nvSpPr>
            <p:spPr>
              <a:xfrm rot="10800000">
                <a:off x="423192" y="-2"/>
                <a:ext cx="8720807" cy="853945"/>
              </a:xfrm>
              <a:prstGeom prst="snip1Rect">
                <a:avLst>
                  <a:gd name="adj" fmla="val 42476"/>
                </a:avLst>
              </a:prstGeom>
              <a:solidFill>
                <a:srgbClr val="FFFFFF"/>
              </a:solidFill>
              <a:ln w="9525">
                <a:solidFill>
                  <a:srgbClr val="2A6EBB"/>
                </a:solidFill>
              </a:ln>
            </p:spPr>
            <p:txBody>
              <a:bodyPr lIns="144000" tIns="36000" bIns="108000" anchor="ctr" anchorCtr="0">
                <a:noAutofit/>
              </a:bodyPr>
              <a:lstStyle>
                <a:lvl1pPr marL="0" indent="0">
                  <a:buNone/>
                  <a:tabLst/>
                  <a:defRPr sz="1400" cap="all" baseline="0"/>
                </a:lvl1pPr>
                <a:lvl2pPr>
                  <a:defRPr sz="900"/>
                </a:lvl2pPr>
                <a:lvl3pPr>
                  <a:defRPr sz="700"/>
                </a:lvl3pPr>
                <a:lvl4pPr>
                  <a:defRPr sz="600"/>
                </a:lvl4pPr>
                <a:lvl5pPr>
                  <a:defRPr sz="400"/>
                </a:lvl5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chemeClr val="accent3"/>
                  </a:buClr>
                  <a:buSzPct val="106000"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all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 </a:t>
                </a:r>
                <a:endParaRPr kumimoji="0" lang="en-GB" sz="1400" b="0" i="0" u="none" strike="noStrike" kern="120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49" name="Straight Connector 48"/>
              <p:cNvCxnSpPr/>
              <p:nvPr userDrawn="1"/>
            </p:nvCxnSpPr>
            <p:spPr>
              <a:xfrm rot="10800000">
                <a:off x="429268" y="0"/>
                <a:ext cx="8714732" cy="1588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Straight Connector 46"/>
            <p:cNvCxnSpPr/>
            <p:nvPr userDrawn="1"/>
          </p:nvCxnSpPr>
          <p:spPr>
            <a:xfrm rot="5400000" flipH="1" flipV="1">
              <a:off x="8723553" y="426328"/>
              <a:ext cx="840895" cy="1588"/>
            </a:xfrm>
            <a:prstGeom prst="line">
              <a:avLst/>
            </a:prstGeom>
            <a:ln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36D4-B967-4E0E-B019-2C29A575890C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6A6A-F31D-4C58-9C22-012E596D3C46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10" name="TextBox 9"/>
          <p:cNvSpPr txBox="1"/>
          <p:nvPr userDrawn="1"/>
        </p:nvSpPr>
        <p:spPr>
          <a:xfrm rot="16200000">
            <a:off x="8631478" y="375876"/>
            <a:ext cx="79641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COPYRIGHT©</a:t>
            </a:r>
            <a:r>
              <a:rPr lang="en-GB" sz="700" baseline="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700" noProof="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Picture Placeholder 36"/>
          <p:cNvSpPr>
            <a:spLocks noGrp="1"/>
          </p:cNvSpPr>
          <p:nvPr>
            <p:ph type="pic" sz="quarter" idx="32"/>
          </p:nvPr>
        </p:nvSpPr>
        <p:spPr>
          <a:xfrm>
            <a:off x="794091" y="1670052"/>
            <a:ext cx="1065213" cy="8921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/>
          <a:lstStyle>
            <a:lvl1pPr>
              <a:buNone/>
              <a:defRPr sz="900">
                <a:noFill/>
              </a:defRPr>
            </a:lvl1pPr>
          </a:lstStyle>
          <a:p>
            <a:r>
              <a:rPr lang="de-DE" noProof="0" dirty="0" smtClean="0"/>
              <a:t>Bild durch Klicken auf Symbol hinzufügen</a:t>
            </a:r>
            <a:endParaRPr lang="en-GB" noProof="0" dirty="0"/>
          </a:p>
        </p:txBody>
      </p:sp>
      <p:sp>
        <p:nvSpPr>
          <p:cNvPr id="36" name="Text Placeholder 38"/>
          <p:cNvSpPr>
            <a:spLocks noGrp="1"/>
          </p:cNvSpPr>
          <p:nvPr>
            <p:ph type="body" sz="quarter" idx="13" hasCustomPrompt="1"/>
          </p:nvPr>
        </p:nvSpPr>
        <p:spPr>
          <a:xfrm>
            <a:off x="789027" y="2704186"/>
            <a:ext cx="5301935" cy="342913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>
            <a:lvl1pPr marL="0" indent="0">
              <a:buNone/>
              <a:tabLst>
                <a:tab pos="0" algn="l"/>
              </a:tabLst>
              <a:defRPr sz="3200" cap="none" baseline="0">
                <a:solidFill>
                  <a:schemeClr val="accent5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Click to add text</a:t>
            </a:r>
          </a:p>
          <a:p>
            <a:pPr lvl="0"/>
            <a:endParaRPr lang="en-GB" noProof="0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QUOTE">
    <p:bg>
      <p:bgPr>
        <a:gradFill>
          <a:gsLst>
            <a:gs pos="0">
              <a:srgbClr val="7FD5C5"/>
            </a:gs>
            <a:gs pos="50000">
              <a:schemeClr val="bg1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4"/>
          <p:cNvGrpSpPr/>
          <p:nvPr userDrawn="1"/>
        </p:nvGrpSpPr>
        <p:grpSpPr>
          <a:xfrm>
            <a:off x="423192" y="-2"/>
            <a:ext cx="8721603" cy="853945"/>
            <a:chOff x="423192" y="-2"/>
            <a:chExt cx="8721603" cy="853945"/>
          </a:xfrm>
        </p:grpSpPr>
        <p:grpSp>
          <p:nvGrpSpPr>
            <p:cNvPr id="7" name="Group 60"/>
            <p:cNvGrpSpPr/>
            <p:nvPr userDrawn="1"/>
          </p:nvGrpSpPr>
          <p:grpSpPr>
            <a:xfrm>
              <a:off x="423192" y="-2"/>
              <a:ext cx="8720808" cy="853945"/>
              <a:chOff x="423192" y="-2"/>
              <a:chExt cx="8720808" cy="853945"/>
            </a:xfrm>
          </p:grpSpPr>
          <p:sp>
            <p:nvSpPr>
              <p:cNvPr id="48" name="Text Placeholder 38"/>
              <p:cNvSpPr txBox="1">
                <a:spLocks/>
              </p:cNvSpPr>
              <p:nvPr userDrawn="1"/>
            </p:nvSpPr>
            <p:spPr>
              <a:xfrm rot="10800000">
                <a:off x="423192" y="-2"/>
                <a:ext cx="8720807" cy="853945"/>
              </a:xfrm>
              <a:prstGeom prst="snip1Rect">
                <a:avLst>
                  <a:gd name="adj" fmla="val 42476"/>
                </a:avLst>
              </a:prstGeom>
              <a:solidFill>
                <a:srgbClr val="FFFFFF"/>
              </a:solidFill>
              <a:ln w="9525">
                <a:solidFill>
                  <a:srgbClr val="2A6EBB"/>
                </a:solidFill>
              </a:ln>
            </p:spPr>
            <p:txBody>
              <a:bodyPr lIns="144000" tIns="36000" bIns="108000" anchor="ctr" anchorCtr="0">
                <a:noAutofit/>
              </a:bodyPr>
              <a:lstStyle>
                <a:lvl1pPr marL="0" indent="0">
                  <a:buNone/>
                  <a:tabLst/>
                  <a:defRPr sz="1400" cap="all" baseline="0"/>
                </a:lvl1pPr>
                <a:lvl2pPr>
                  <a:defRPr sz="900"/>
                </a:lvl2pPr>
                <a:lvl3pPr>
                  <a:defRPr sz="700"/>
                </a:lvl3pPr>
                <a:lvl4pPr>
                  <a:defRPr sz="600"/>
                </a:lvl4pPr>
                <a:lvl5pPr>
                  <a:defRPr sz="400"/>
                </a:lvl5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chemeClr val="accent3"/>
                  </a:buClr>
                  <a:buSzPct val="106000"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all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 </a:t>
                </a:r>
                <a:endParaRPr kumimoji="0" lang="en-GB" sz="1400" b="0" i="0" u="none" strike="noStrike" kern="120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49" name="Straight Connector 48"/>
              <p:cNvCxnSpPr/>
              <p:nvPr userDrawn="1"/>
            </p:nvCxnSpPr>
            <p:spPr>
              <a:xfrm rot="10800000">
                <a:off x="429268" y="0"/>
                <a:ext cx="8714732" cy="1588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Straight Connector 46"/>
            <p:cNvCxnSpPr/>
            <p:nvPr userDrawn="1"/>
          </p:nvCxnSpPr>
          <p:spPr>
            <a:xfrm rot="5400000" flipH="1" flipV="1">
              <a:off x="8723553" y="426328"/>
              <a:ext cx="840895" cy="1588"/>
            </a:xfrm>
            <a:prstGeom prst="line">
              <a:avLst/>
            </a:prstGeom>
            <a:ln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36D4-B967-4E0E-B019-2C29A575890C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6A6A-F31D-4C58-9C22-012E596D3C46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10" name="TextBox 9"/>
          <p:cNvSpPr txBox="1"/>
          <p:nvPr userDrawn="1"/>
        </p:nvSpPr>
        <p:spPr>
          <a:xfrm rot="16200000">
            <a:off x="8631478" y="375876"/>
            <a:ext cx="79641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COPYRIGHT©</a:t>
            </a:r>
            <a:r>
              <a:rPr lang="en-GB" sz="700" baseline="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700" noProof="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Picture Placeholder 36"/>
          <p:cNvSpPr>
            <a:spLocks noGrp="1"/>
          </p:cNvSpPr>
          <p:nvPr>
            <p:ph type="pic" sz="quarter" idx="32"/>
          </p:nvPr>
        </p:nvSpPr>
        <p:spPr>
          <a:xfrm>
            <a:off x="794091" y="1670052"/>
            <a:ext cx="1065213" cy="8921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/>
          <a:lstStyle>
            <a:lvl1pPr>
              <a:buNone/>
              <a:defRPr sz="900">
                <a:noFill/>
              </a:defRPr>
            </a:lvl1pPr>
          </a:lstStyle>
          <a:p>
            <a:r>
              <a:rPr lang="de-DE" noProof="0" dirty="0" smtClean="0"/>
              <a:t>Bild durch Klicken auf Symbol hinzufügen</a:t>
            </a:r>
            <a:endParaRPr lang="en-GB" noProof="0" dirty="0"/>
          </a:p>
        </p:txBody>
      </p:sp>
      <p:sp>
        <p:nvSpPr>
          <p:cNvPr id="36" name="Text Placeholder 38"/>
          <p:cNvSpPr>
            <a:spLocks noGrp="1"/>
          </p:cNvSpPr>
          <p:nvPr>
            <p:ph type="body" sz="quarter" idx="13" hasCustomPrompt="1"/>
          </p:nvPr>
        </p:nvSpPr>
        <p:spPr>
          <a:xfrm>
            <a:off x="789027" y="2704186"/>
            <a:ext cx="5301935" cy="3429130"/>
          </a:xfrm>
          <a:prstGeom prst="rect">
            <a:avLst/>
          </a:prstGeom>
          <a:noFill/>
        </p:spPr>
        <p:txBody>
          <a:bodyPr wrap="square" lIns="0" tIns="0" rIns="0" bIns="0">
            <a:normAutofit/>
          </a:bodyPr>
          <a:lstStyle>
            <a:lvl1pPr marL="0" indent="0">
              <a:buNone/>
              <a:tabLst>
                <a:tab pos="0" algn="l"/>
              </a:tabLst>
              <a:defRPr sz="3200" cap="none" baseline="0">
                <a:solidFill>
                  <a:srgbClr val="008566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dirty="0" smtClean="0"/>
              <a:t>Click to add text</a:t>
            </a:r>
          </a:p>
          <a:p>
            <a:pPr lvl="0"/>
            <a:endParaRPr lang="en-GB" noProof="0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O MAP">
    <p:bg>
      <p:bgPr>
        <a:gradFill>
          <a:gsLst>
            <a:gs pos="0">
              <a:schemeClr val="bg1"/>
            </a:gs>
            <a:gs pos="50000">
              <a:schemeClr val="bg1"/>
            </a:gs>
            <a:gs pos="100000">
              <a:schemeClr val="accent2">
                <a:lumMod val="75000"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0"/>
          <p:cNvGrpSpPr/>
          <p:nvPr userDrawn="1"/>
        </p:nvGrpSpPr>
        <p:grpSpPr>
          <a:xfrm>
            <a:off x="3071802" y="1253972"/>
            <a:ext cx="13556742" cy="6675623"/>
            <a:chOff x="3449580" y="7786718"/>
            <a:chExt cx="14128246" cy="6957044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44" name="Freeform 3"/>
            <p:cNvSpPr>
              <a:spLocks/>
            </p:cNvSpPr>
            <p:nvPr/>
          </p:nvSpPr>
          <p:spPr bwMode="auto">
            <a:xfrm>
              <a:off x="4752879" y="10430027"/>
              <a:ext cx="12237" cy="12237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0" y="0"/>
                </a:cxn>
                <a:cxn ang="0">
                  <a:pos x="5" y="5"/>
                </a:cxn>
              </a:cxnLst>
              <a:rect l="0" t="0" r="r" b="b"/>
              <a:pathLst>
                <a:path w="5" h="5">
                  <a:moveTo>
                    <a:pt x="5" y="5"/>
                  </a:moveTo>
                  <a:cubicBezTo>
                    <a:pt x="3" y="3"/>
                    <a:pt x="2" y="1"/>
                    <a:pt x="0" y="0"/>
                  </a:cubicBezTo>
                  <a:cubicBezTo>
                    <a:pt x="0" y="3"/>
                    <a:pt x="2" y="5"/>
                    <a:pt x="5" y="5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45" name="Freeform 4"/>
            <p:cNvSpPr>
              <a:spLocks/>
            </p:cNvSpPr>
            <p:nvPr/>
          </p:nvSpPr>
          <p:spPr bwMode="auto">
            <a:xfrm>
              <a:off x="4826305" y="10466740"/>
              <a:ext cx="12237" cy="12237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0" y="1"/>
                </a:cxn>
                <a:cxn ang="0">
                  <a:pos x="4" y="4"/>
                </a:cxn>
              </a:cxnLst>
              <a:rect l="0" t="0" r="r" b="b"/>
              <a:pathLst>
                <a:path w="4" h="4">
                  <a:moveTo>
                    <a:pt x="4" y="4"/>
                  </a:moveTo>
                  <a:cubicBezTo>
                    <a:pt x="3" y="1"/>
                    <a:pt x="3" y="0"/>
                    <a:pt x="0" y="1"/>
                  </a:cubicBezTo>
                  <a:cubicBezTo>
                    <a:pt x="1" y="2"/>
                    <a:pt x="2" y="3"/>
                    <a:pt x="4" y="4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46" name="Freeform 5"/>
            <p:cNvSpPr>
              <a:spLocks/>
            </p:cNvSpPr>
            <p:nvPr/>
          </p:nvSpPr>
          <p:spPr bwMode="auto">
            <a:xfrm>
              <a:off x="4881373" y="10540165"/>
              <a:ext cx="18356" cy="6119"/>
            </a:xfrm>
            <a:custGeom>
              <a:avLst/>
              <a:gdLst/>
              <a:ahLst/>
              <a:cxnLst>
                <a:cxn ang="0">
                  <a:pos x="8" y="3"/>
                </a:cxn>
                <a:cxn ang="0">
                  <a:pos x="0" y="1"/>
                </a:cxn>
                <a:cxn ang="0">
                  <a:pos x="8" y="3"/>
                </a:cxn>
              </a:cxnLst>
              <a:rect l="0" t="0" r="r" b="b"/>
              <a:pathLst>
                <a:path w="8" h="3">
                  <a:moveTo>
                    <a:pt x="8" y="3"/>
                  </a:moveTo>
                  <a:cubicBezTo>
                    <a:pt x="7" y="0"/>
                    <a:pt x="3" y="1"/>
                    <a:pt x="0" y="1"/>
                  </a:cubicBezTo>
                  <a:cubicBezTo>
                    <a:pt x="3" y="1"/>
                    <a:pt x="5" y="2"/>
                    <a:pt x="8" y="3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49" name="Freeform 6"/>
            <p:cNvSpPr>
              <a:spLocks/>
            </p:cNvSpPr>
            <p:nvPr/>
          </p:nvSpPr>
          <p:spPr bwMode="auto">
            <a:xfrm>
              <a:off x="4887492" y="10558522"/>
              <a:ext cx="18356" cy="24476"/>
            </a:xfrm>
            <a:custGeom>
              <a:avLst/>
              <a:gdLst/>
              <a:ahLst/>
              <a:cxnLst>
                <a:cxn ang="0">
                  <a:pos x="5" y="10"/>
                </a:cxn>
                <a:cxn ang="0">
                  <a:pos x="0" y="3"/>
                </a:cxn>
                <a:cxn ang="0">
                  <a:pos x="5" y="10"/>
                </a:cxn>
              </a:cxnLst>
              <a:rect l="0" t="0" r="r" b="b"/>
              <a:pathLst>
                <a:path w="8" h="10">
                  <a:moveTo>
                    <a:pt x="5" y="10"/>
                  </a:moveTo>
                  <a:cubicBezTo>
                    <a:pt x="8" y="6"/>
                    <a:pt x="5" y="0"/>
                    <a:pt x="0" y="3"/>
                  </a:cubicBezTo>
                  <a:cubicBezTo>
                    <a:pt x="3" y="4"/>
                    <a:pt x="4" y="7"/>
                    <a:pt x="5" y="10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50" name="Freeform 7"/>
            <p:cNvSpPr>
              <a:spLocks/>
            </p:cNvSpPr>
            <p:nvPr/>
          </p:nvSpPr>
          <p:spPr bwMode="auto">
            <a:xfrm>
              <a:off x="4636623" y="10069019"/>
              <a:ext cx="997360" cy="856628"/>
            </a:xfrm>
            <a:custGeom>
              <a:avLst/>
              <a:gdLst/>
              <a:ahLst/>
              <a:cxnLst>
                <a:cxn ang="0">
                  <a:pos x="7" y="120"/>
                </a:cxn>
                <a:cxn ang="0">
                  <a:pos x="2" y="116"/>
                </a:cxn>
                <a:cxn ang="0">
                  <a:pos x="59" y="95"/>
                </a:cxn>
                <a:cxn ang="0">
                  <a:pos x="88" y="107"/>
                </a:cxn>
                <a:cxn ang="0">
                  <a:pos x="101" y="106"/>
                </a:cxn>
                <a:cxn ang="0">
                  <a:pos x="104" y="73"/>
                </a:cxn>
                <a:cxn ang="0">
                  <a:pos x="120" y="61"/>
                </a:cxn>
                <a:cxn ang="0">
                  <a:pos x="150" y="77"/>
                </a:cxn>
                <a:cxn ang="0">
                  <a:pos x="168" y="70"/>
                </a:cxn>
                <a:cxn ang="0">
                  <a:pos x="219" y="41"/>
                </a:cxn>
                <a:cxn ang="0">
                  <a:pos x="256" y="18"/>
                </a:cxn>
                <a:cxn ang="0">
                  <a:pos x="286" y="35"/>
                </a:cxn>
                <a:cxn ang="0">
                  <a:pos x="314" y="50"/>
                </a:cxn>
                <a:cxn ang="0">
                  <a:pos x="344" y="68"/>
                </a:cxn>
                <a:cxn ang="0">
                  <a:pos x="388" y="84"/>
                </a:cxn>
                <a:cxn ang="0">
                  <a:pos x="395" y="84"/>
                </a:cxn>
                <a:cxn ang="0">
                  <a:pos x="435" y="91"/>
                </a:cxn>
                <a:cxn ang="0">
                  <a:pos x="412" y="139"/>
                </a:cxn>
                <a:cxn ang="0">
                  <a:pos x="393" y="153"/>
                </a:cxn>
                <a:cxn ang="0">
                  <a:pos x="375" y="177"/>
                </a:cxn>
                <a:cxn ang="0">
                  <a:pos x="363" y="202"/>
                </a:cxn>
                <a:cxn ang="0">
                  <a:pos x="383" y="197"/>
                </a:cxn>
                <a:cxn ang="0">
                  <a:pos x="396" y="243"/>
                </a:cxn>
                <a:cxn ang="0">
                  <a:pos x="387" y="283"/>
                </a:cxn>
                <a:cxn ang="0">
                  <a:pos x="377" y="330"/>
                </a:cxn>
                <a:cxn ang="0">
                  <a:pos x="353" y="337"/>
                </a:cxn>
                <a:cxn ang="0">
                  <a:pos x="327" y="325"/>
                </a:cxn>
                <a:cxn ang="0">
                  <a:pos x="312" y="318"/>
                </a:cxn>
                <a:cxn ang="0">
                  <a:pos x="272" y="328"/>
                </a:cxn>
                <a:cxn ang="0">
                  <a:pos x="254" y="351"/>
                </a:cxn>
                <a:cxn ang="0">
                  <a:pos x="240" y="369"/>
                </a:cxn>
                <a:cxn ang="0">
                  <a:pos x="208" y="359"/>
                </a:cxn>
                <a:cxn ang="0">
                  <a:pos x="172" y="356"/>
                </a:cxn>
                <a:cxn ang="0">
                  <a:pos x="135" y="351"/>
                </a:cxn>
                <a:cxn ang="0">
                  <a:pos x="89" y="328"/>
                </a:cxn>
                <a:cxn ang="0">
                  <a:pos x="110" y="273"/>
                </a:cxn>
                <a:cxn ang="0">
                  <a:pos x="131" y="255"/>
                </a:cxn>
                <a:cxn ang="0">
                  <a:pos x="121" y="233"/>
                </a:cxn>
                <a:cxn ang="0">
                  <a:pos x="119" y="202"/>
                </a:cxn>
                <a:cxn ang="0">
                  <a:pos x="84" y="168"/>
                </a:cxn>
                <a:cxn ang="0">
                  <a:pos x="82" y="163"/>
                </a:cxn>
                <a:cxn ang="0">
                  <a:pos x="62" y="151"/>
                </a:cxn>
                <a:cxn ang="0">
                  <a:pos x="55" y="142"/>
                </a:cxn>
                <a:cxn ang="0">
                  <a:pos x="2" y="130"/>
                </a:cxn>
              </a:cxnLst>
              <a:rect l="0" t="0" r="r" b="b"/>
              <a:pathLst>
                <a:path w="435" h="372">
                  <a:moveTo>
                    <a:pt x="2" y="130"/>
                  </a:moveTo>
                  <a:cubicBezTo>
                    <a:pt x="7" y="128"/>
                    <a:pt x="12" y="127"/>
                    <a:pt x="17" y="128"/>
                  </a:cubicBezTo>
                  <a:cubicBezTo>
                    <a:pt x="19" y="120"/>
                    <a:pt x="9" y="125"/>
                    <a:pt x="7" y="120"/>
                  </a:cubicBezTo>
                  <a:cubicBezTo>
                    <a:pt x="11" y="119"/>
                    <a:pt x="17" y="119"/>
                    <a:pt x="21" y="119"/>
                  </a:cubicBezTo>
                  <a:cubicBezTo>
                    <a:pt x="18" y="119"/>
                    <a:pt x="13" y="120"/>
                    <a:pt x="15" y="115"/>
                  </a:cubicBezTo>
                  <a:cubicBezTo>
                    <a:pt x="12" y="115"/>
                    <a:pt x="3" y="121"/>
                    <a:pt x="2" y="116"/>
                  </a:cubicBezTo>
                  <a:cubicBezTo>
                    <a:pt x="0" y="109"/>
                    <a:pt x="10" y="105"/>
                    <a:pt x="15" y="104"/>
                  </a:cubicBezTo>
                  <a:cubicBezTo>
                    <a:pt x="21" y="103"/>
                    <a:pt x="27" y="103"/>
                    <a:pt x="34" y="103"/>
                  </a:cubicBezTo>
                  <a:cubicBezTo>
                    <a:pt x="43" y="103"/>
                    <a:pt x="49" y="94"/>
                    <a:pt x="59" y="95"/>
                  </a:cubicBezTo>
                  <a:cubicBezTo>
                    <a:pt x="58" y="99"/>
                    <a:pt x="70" y="110"/>
                    <a:pt x="73" y="109"/>
                  </a:cubicBezTo>
                  <a:cubicBezTo>
                    <a:pt x="76" y="108"/>
                    <a:pt x="78" y="106"/>
                    <a:pt x="80" y="105"/>
                  </a:cubicBezTo>
                  <a:cubicBezTo>
                    <a:pt x="85" y="102"/>
                    <a:pt x="84" y="106"/>
                    <a:pt x="88" y="107"/>
                  </a:cubicBezTo>
                  <a:cubicBezTo>
                    <a:pt x="92" y="107"/>
                    <a:pt x="95" y="104"/>
                    <a:pt x="95" y="110"/>
                  </a:cubicBezTo>
                  <a:cubicBezTo>
                    <a:pt x="98" y="109"/>
                    <a:pt x="94" y="107"/>
                    <a:pt x="96" y="104"/>
                  </a:cubicBezTo>
                  <a:cubicBezTo>
                    <a:pt x="98" y="101"/>
                    <a:pt x="99" y="105"/>
                    <a:pt x="101" y="106"/>
                  </a:cubicBezTo>
                  <a:cubicBezTo>
                    <a:pt x="106" y="107"/>
                    <a:pt x="111" y="106"/>
                    <a:pt x="116" y="105"/>
                  </a:cubicBezTo>
                  <a:cubicBezTo>
                    <a:pt x="106" y="102"/>
                    <a:pt x="110" y="89"/>
                    <a:pt x="111" y="82"/>
                  </a:cubicBezTo>
                  <a:cubicBezTo>
                    <a:pt x="111" y="79"/>
                    <a:pt x="106" y="76"/>
                    <a:pt x="104" y="73"/>
                  </a:cubicBezTo>
                  <a:cubicBezTo>
                    <a:pt x="101" y="69"/>
                    <a:pt x="104" y="63"/>
                    <a:pt x="100" y="60"/>
                  </a:cubicBezTo>
                  <a:cubicBezTo>
                    <a:pt x="103" y="60"/>
                    <a:pt x="106" y="62"/>
                    <a:pt x="109" y="63"/>
                  </a:cubicBezTo>
                  <a:cubicBezTo>
                    <a:pt x="113" y="63"/>
                    <a:pt x="117" y="60"/>
                    <a:pt x="120" y="61"/>
                  </a:cubicBezTo>
                  <a:cubicBezTo>
                    <a:pt x="125" y="64"/>
                    <a:pt x="119" y="71"/>
                    <a:pt x="125" y="75"/>
                  </a:cubicBezTo>
                  <a:cubicBezTo>
                    <a:pt x="127" y="76"/>
                    <a:pt x="131" y="74"/>
                    <a:pt x="133" y="74"/>
                  </a:cubicBezTo>
                  <a:cubicBezTo>
                    <a:pt x="139" y="74"/>
                    <a:pt x="144" y="76"/>
                    <a:pt x="150" y="77"/>
                  </a:cubicBezTo>
                  <a:cubicBezTo>
                    <a:pt x="155" y="78"/>
                    <a:pt x="160" y="78"/>
                    <a:pt x="165" y="75"/>
                  </a:cubicBezTo>
                  <a:cubicBezTo>
                    <a:pt x="170" y="72"/>
                    <a:pt x="176" y="73"/>
                    <a:pt x="180" y="70"/>
                  </a:cubicBezTo>
                  <a:cubicBezTo>
                    <a:pt x="176" y="71"/>
                    <a:pt x="171" y="72"/>
                    <a:pt x="168" y="70"/>
                  </a:cubicBezTo>
                  <a:cubicBezTo>
                    <a:pt x="162" y="66"/>
                    <a:pt x="176" y="57"/>
                    <a:pt x="179" y="56"/>
                  </a:cubicBezTo>
                  <a:cubicBezTo>
                    <a:pt x="186" y="53"/>
                    <a:pt x="195" y="53"/>
                    <a:pt x="203" y="50"/>
                  </a:cubicBezTo>
                  <a:cubicBezTo>
                    <a:pt x="207" y="48"/>
                    <a:pt x="213" y="38"/>
                    <a:pt x="219" y="41"/>
                  </a:cubicBezTo>
                  <a:cubicBezTo>
                    <a:pt x="214" y="38"/>
                    <a:pt x="217" y="16"/>
                    <a:pt x="221" y="12"/>
                  </a:cubicBezTo>
                  <a:cubicBezTo>
                    <a:pt x="225" y="8"/>
                    <a:pt x="246" y="0"/>
                    <a:pt x="251" y="5"/>
                  </a:cubicBezTo>
                  <a:cubicBezTo>
                    <a:pt x="254" y="7"/>
                    <a:pt x="248" y="16"/>
                    <a:pt x="256" y="18"/>
                  </a:cubicBezTo>
                  <a:cubicBezTo>
                    <a:pt x="264" y="20"/>
                    <a:pt x="262" y="18"/>
                    <a:pt x="268" y="19"/>
                  </a:cubicBezTo>
                  <a:cubicBezTo>
                    <a:pt x="273" y="21"/>
                    <a:pt x="272" y="25"/>
                    <a:pt x="276" y="27"/>
                  </a:cubicBezTo>
                  <a:cubicBezTo>
                    <a:pt x="281" y="30"/>
                    <a:pt x="287" y="27"/>
                    <a:pt x="286" y="35"/>
                  </a:cubicBezTo>
                  <a:cubicBezTo>
                    <a:pt x="289" y="33"/>
                    <a:pt x="295" y="33"/>
                    <a:pt x="298" y="35"/>
                  </a:cubicBezTo>
                  <a:cubicBezTo>
                    <a:pt x="305" y="37"/>
                    <a:pt x="302" y="45"/>
                    <a:pt x="301" y="49"/>
                  </a:cubicBezTo>
                  <a:cubicBezTo>
                    <a:pt x="305" y="50"/>
                    <a:pt x="310" y="51"/>
                    <a:pt x="314" y="50"/>
                  </a:cubicBezTo>
                  <a:cubicBezTo>
                    <a:pt x="318" y="48"/>
                    <a:pt x="319" y="43"/>
                    <a:pt x="324" y="41"/>
                  </a:cubicBezTo>
                  <a:cubicBezTo>
                    <a:pt x="324" y="44"/>
                    <a:pt x="323" y="56"/>
                    <a:pt x="326" y="56"/>
                  </a:cubicBezTo>
                  <a:cubicBezTo>
                    <a:pt x="332" y="56"/>
                    <a:pt x="342" y="63"/>
                    <a:pt x="344" y="68"/>
                  </a:cubicBezTo>
                  <a:cubicBezTo>
                    <a:pt x="344" y="67"/>
                    <a:pt x="364" y="70"/>
                    <a:pt x="365" y="70"/>
                  </a:cubicBezTo>
                  <a:cubicBezTo>
                    <a:pt x="370" y="71"/>
                    <a:pt x="374" y="70"/>
                    <a:pt x="378" y="74"/>
                  </a:cubicBezTo>
                  <a:cubicBezTo>
                    <a:pt x="381" y="77"/>
                    <a:pt x="383" y="82"/>
                    <a:pt x="388" y="84"/>
                  </a:cubicBezTo>
                  <a:cubicBezTo>
                    <a:pt x="389" y="83"/>
                    <a:pt x="390" y="82"/>
                    <a:pt x="391" y="81"/>
                  </a:cubicBezTo>
                  <a:cubicBezTo>
                    <a:pt x="392" y="80"/>
                    <a:pt x="393" y="82"/>
                    <a:pt x="395" y="82"/>
                  </a:cubicBezTo>
                  <a:cubicBezTo>
                    <a:pt x="396" y="83"/>
                    <a:pt x="396" y="83"/>
                    <a:pt x="395" y="84"/>
                  </a:cubicBezTo>
                  <a:cubicBezTo>
                    <a:pt x="395" y="86"/>
                    <a:pt x="400" y="85"/>
                    <a:pt x="400" y="85"/>
                  </a:cubicBezTo>
                  <a:cubicBezTo>
                    <a:pt x="405" y="85"/>
                    <a:pt x="408" y="82"/>
                    <a:pt x="413" y="86"/>
                  </a:cubicBezTo>
                  <a:cubicBezTo>
                    <a:pt x="418" y="90"/>
                    <a:pt x="428" y="90"/>
                    <a:pt x="435" y="91"/>
                  </a:cubicBezTo>
                  <a:cubicBezTo>
                    <a:pt x="427" y="98"/>
                    <a:pt x="420" y="106"/>
                    <a:pt x="417" y="116"/>
                  </a:cubicBezTo>
                  <a:cubicBezTo>
                    <a:pt x="416" y="121"/>
                    <a:pt x="413" y="125"/>
                    <a:pt x="413" y="130"/>
                  </a:cubicBezTo>
                  <a:cubicBezTo>
                    <a:pt x="412" y="133"/>
                    <a:pt x="413" y="135"/>
                    <a:pt x="412" y="139"/>
                  </a:cubicBezTo>
                  <a:cubicBezTo>
                    <a:pt x="410" y="144"/>
                    <a:pt x="414" y="148"/>
                    <a:pt x="411" y="151"/>
                  </a:cubicBezTo>
                  <a:cubicBezTo>
                    <a:pt x="408" y="154"/>
                    <a:pt x="406" y="156"/>
                    <a:pt x="401" y="156"/>
                  </a:cubicBezTo>
                  <a:cubicBezTo>
                    <a:pt x="398" y="155"/>
                    <a:pt x="398" y="150"/>
                    <a:pt x="393" y="153"/>
                  </a:cubicBezTo>
                  <a:cubicBezTo>
                    <a:pt x="390" y="154"/>
                    <a:pt x="390" y="160"/>
                    <a:pt x="395" y="159"/>
                  </a:cubicBezTo>
                  <a:cubicBezTo>
                    <a:pt x="391" y="163"/>
                    <a:pt x="388" y="168"/>
                    <a:pt x="383" y="172"/>
                  </a:cubicBezTo>
                  <a:cubicBezTo>
                    <a:pt x="380" y="173"/>
                    <a:pt x="378" y="175"/>
                    <a:pt x="375" y="177"/>
                  </a:cubicBezTo>
                  <a:cubicBezTo>
                    <a:pt x="373" y="179"/>
                    <a:pt x="373" y="183"/>
                    <a:pt x="371" y="185"/>
                  </a:cubicBezTo>
                  <a:cubicBezTo>
                    <a:pt x="368" y="189"/>
                    <a:pt x="362" y="191"/>
                    <a:pt x="361" y="196"/>
                  </a:cubicBezTo>
                  <a:cubicBezTo>
                    <a:pt x="362" y="198"/>
                    <a:pt x="363" y="200"/>
                    <a:pt x="363" y="202"/>
                  </a:cubicBezTo>
                  <a:cubicBezTo>
                    <a:pt x="362" y="205"/>
                    <a:pt x="359" y="207"/>
                    <a:pt x="357" y="210"/>
                  </a:cubicBezTo>
                  <a:cubicBezTo>
                    <a:pt x="363" y="209"/>
                    <a:pt x="366" y="207"/>
                    <a:pt x="367" y="201"/>
                  </a:cubicBezTo>
                  <a:cubicBezTo>
                    <a:pt x="369" y="196"/>
                    <a:pt x="379" y="196"/>
                    <a:pt x="383" y="197"/>
                  </a:cubicBezTo>
                  <a:cubicBezTo>
                    <a:pt x="388" y="199"/>
                    <a:pt x="385" y="207"/>
                    <a:pt x="388" y="211"/>
                  </a:cubicBezTo>
                  <a:cubicBezTo>
                    <a:pt x="394" y="218"/>
                    <a:pt x="391" y="220"/>
                    <a:pt x="385" y="225"/>
                  </a:cubicBezTo>
                  <a:cubicBezTo>
                    <a:pt x="388" y="229"/>
                    <a:pt x="399" y="237"/>
                    <a:pt x="396" y="243"/>
                  </a:cubicBezTo>
                  <a:cubicBezTo>
                    <a:pt x="394" y="248"/>
                    <a:pt x="378" y="253"/>
                    <a:pt x="378" y="254"/>
                  </a:cubicBezTo>
                  <a:cubicBezTo>
                    <a:pt x="379" y="259"/>
                    <a:pt x="388" y="263"/>
                    <a:pt x="392" y="266"/>
                  </a:cubicBezTo>
                  <a:cubicBezTo>
                    <a:pt x="396" y="270"/>
                    <a:pt x="385" y="277"/>
                    <a:pt x="387" y="283"/>
                  </a:cubicBezTo>
                  <a:cubicBezTo>
                    <a:pt x="389" y="289"/>
                    <a:pt x="401" y="297"/>
                    <a:pt x="408" y="294"/>
                  </a:cubicBezTo>
                  <a:cubicBezTo>
                    <a:pt x="416" y="291"/>
                    <a:pt x="415" y="296"/>
                    <a:pt x="412" y="301"/>
                  </a:cubicBezTo>
                  <a:cubicBezTo>
                    <a:pt x="404" y="314"/>
                    <a:pt x="390" y="321"/>
                    <a:pt x="377" y="330"/>
                  </a:cubicBezTo>
                  <a:cubicBezTo>
                    <a:pt x="378" y="331"/>
                    <a:pt x="378" y="332"/>
                    <a:pt x="379" y="333"/>
                  </a:cubicBezTo>
                  <a:cubicBezTo>
                    <a:pt x="374" y="334"/>
                    <a:pt x="370" y="336"/>
                    <a:pt x="366" y="338"/>
                  </a:cubicBezTo>
                  <a:cubicBezTo>
                    <a:pt x="361" y="340"/>
                    <a:pt x="358" y="337"/>
                    <a:pt x="353" y="337"/>
                  </a:cubicBezTo>
                  <a:cubicBezTo>
                    <a:pt x="346" y="338"/>
                    <a:pt x="342" y="332"/>
                    <a:pt x="334" y="333"/>
                  </a:cubicBezTo>
                  <a:cubicBezTo>
                    <a:pt x="337" y="324"/>
                    <a:pt x="323" y="331"/>
                    <a:pt x="323" y="326"/>
                  </a:cubicBezTo>
                  <a:cubicBezTo>
                    <a:pt x="324" y="324"/>
                    <a:pt x="325" y="324"/>
                    <a:pt x="327" y="325"/>
                  </a:cubicBezTo>
                  <a:cubicBezTo>
                    <a:pt x="327" y="322"/>
                    <a:pt x="325" y="320"/>
                    <a:pt x="322" y="320"/>
                  </a:cubicBezTo>
                  <a:cubicBezTo>
                    <a:pt x="325" y="324"/>
                    <a:pt x="323" y="325"/>
                    <a:pt x="320" y="325"/>
                  </a:cubicBezTo>
                  <a:cubicBezTo>
                    <a:pt x="314" y="325"/>
                    <a:pt x="314" y="325"/>
                    <a:pt x="312" y="318"/>
                  </a:cubicBezTo>
                  <a:cubicBezTo>
                    <a:pt x="314" y="331"/>
                    <a:pt x="311" y="323"/>
                    <a:pt x="302" y="323"/>
                  </a:cubicBezTo>
                  <a:cubicBezTo>
                    <a:pt x="298" y="323"/>
                    <a:pt x="294" y="320"/>
                    <a:pt x="289" y="320"/>
                  </a:cubicBezTo>
                  <a:cubicBezTo>
                    <a:pt x="283" y="319"/>
                    <a:pt x="277" y="326"/>
                    <a:pt x="272" y="328"/>
                  </a:cubicBezTo>
                  <a:cubicBezTo>
                    <a:pt x="268" y="330"/>
                    <a:pt x="254" y="335"/>
                    <a:pt x="255" y="341"/>
                  </a:cubicBezTo>
                  <a:cubicBezTo>
                    <a:pt x="255" y="342"/>
                    <a:pt x="254" y="344"/>
                    <a:pt x="253" y="346"/>
                  </a:cubicBezTo>
                  <a:cubicBezTo>
                    <a:pt x="251" y="348"/>
                    <a:pt x="251" y="349"/>
                    <a:pt x="254" y="351"/>
                  </a:cubicBezTo>
                  <a:cubicBezTo>
                    <a:pt x="256" y="357"/>
                    <a:pt x="255" y="360"/>
                    <a:pt x="258" y="366"/>
                  </a:cubicBezTo>
                  <a:cubicBezTo>
                    <a:pt x="255" y="367"/>
                    <a:pt x="252" y="365"/>
                    <a:pt x="248" y="366"/>
                  </a:cubicBezTo>
                  <a:cubicBezTo>
                    <a:pt x="245" y="366"/>
                    <a:pt x="243" y="369"/>
                    <a:pt x="240" y="369"/>
                  </a:cubicBezTo>
                  <a:cubicBezTo>
                    <a:pt x="232" y="372"/>
                    <a:pt x="228" y="364"/>
                    <a:pt x="221" y="369"/>
                  </a:cubicBezTo>
                  <a:cubicBezTo>
                    <a:pt x="220" y="369"/>
                    <a:pt x="210" y="365"/>
                    <a:pt x="209" y="364"/>
                  </a:cubicBezTo>
                  <a:cubicBezTo>
                    <a:pt x="206" y="362"/>
                    <a:pt x="213" y="362"/>
                    <a:pt x="208" y="359"/>
                  </a:cubicBezTo>
                  <a:cubicBezTo>
                    <a:pt x="205" y="357"/>
                    <a:pt x="201" y="356"/>
                    <a:pt x="199" y="359"/>
                  </a:cubicBezTo>
                  <a:cubicBezTo>
                    <a:pt x="197" y="353"/>
                    <a:pt x="190" y="356"/>
                    <a:pt x="187" y="353"/>
                  </a:cubicBezTo>
                  <a:cubicBezTo>
                    <a:pt x="181" y="348"/>
                    <a:pt x="170" y="346"/>
                    <a:pt x="172" y="356"/>
                  </a:cubicBezTo>
                  <a:cubicBezTo>
                    <a:pt x="166" y="355"/>
                    <a:pt x="159" y="353"/>
                    <a:pt x="153" y="355"/>
                  </a:cubicBezTo>
                  <a:cubicBezTo>
                    <a:pt x="150" y="355"/>
                    <a:pt x="148" y="356"/>
                    <a:pt x="145" y="354"/>
                  </a:cubicBezTo>
                  <a:cubicBezTo>
                    <a:pt x="140" y="349"/>
                    <a:pt x="140" y="351"/>
                    <a:pt x="135" y="351"/>
                  </a:cubicBezTo>
                  <a:cubicBezTo>
                    <a:pt x="130" y="351"/>
                    <a:pt x="106" y="335"/>
                    <a:pt x="103" y="341"/>
                  </a:cubicBezTo>
                  <a:cubicBezTo>
                    <a:pt x="98" y="339"/>
                    <a:pt x="102" y="336"/>
                    <a:pt x="102" y="333"/>
                  </a:cubicBezTo>
                  <a:cubicBezTo>
                    <a:pt x="102" y="329"/>
                    <a:pt x="91" y="331"/>
                    <a:pt x="89" y="328"/>
                  </a:cubicBezTo>
                  <a:cubicBezTo>
                    <a:pt x="103" y="322"/>
                    <a:pt x="104" y="303"/>
                    <a:pt x="107" y="290"/>
                  </a:cubicBezTo>
                  <a:cubicBezTo>
                    <a:pt x="108" y="285"/>
                    <a:pt x="109" y="277"/>
                    <a:pt x="113" y="273"/>
                  </a:cubicBezTo>
                  <a:cubicBezTo>
                    <a:pt x="119" y="268"/>
                    <a:pt x="111" y="267"/>
                    <a:pt x="110" y="273"/>
                  </a:cubicBezTo>
                  <a:cubicBezTo>
                    <a:pt x="109" y="261"/>
                    <a:pt x="112" y="246"/>
                    <a:pt x="117" y="235"/>
                  </a:cubicBezTo>
                  <a:cubicBezTo>
                    <a:pt x="122" y="238"/>
                    <a:pt x="127" y="242"/>
                    <a:pt x="129" y="247"/>
                  </a:cubicBezTo>
                  <a:cubicBezTo>
                    <a:pt x="130" y="250"/>
                    <a:pt x="130" y="252"/>
                    <a:pt x="131" y="255"/>
                  </a:cubicBezTo>
                  <a:cubicBezTo>
                    <a:pt x="132" y="258"/>
                    <a:pt x="135" y="258"/>
                    <a:pt x="135" y="262"/>
                  </a:cubicBezTo>
                  <a:cubicBezTo>
                    <a:pt x="136" y="257"/>
                    <a:pt x="131" y="253"/>
                    <a:pt x="131" y="249"/>
                  </a:cubicBezTo>
                  <a:cubicBezTo>
                    <a:pt x="130" y="241"/>
                    <a:pt x="128" y="236"/>
                    <a:pt x="121" y="233"/>
                  </a:cubicBezTo>
                  <a:cubicBezTo>
                    <a:pt x="118" y="231"/>
                    <a:pt x="115" y="229"/>
                    <a:pt x="113" y="227"/>
                  </a:cubicBezTo>
                  <a:cubicBezTo>
                    <a:pt x="109" y="224"/>
                    <a:pt x="119" y="225"/>
                    <a:pt x="121" y="227"/>
                  </a:cubicBezTo>
                  <a:cubicBezTo>
                    <a:pt x="116" y="225"/>
                    <a:pt x="116" y="206"/>
                    <a:pt x="119" y="202"/>
                  </a:cubicBezTo>
                  <a:cubicBezTo>
                    <a:pt x="113" y="206"/>
                    <a:pt x="99" y="198"/>
                    <a:pt x="96" y="193"/>
                  </a:cubicBezTo>
                  <a:cubicBezTo>
                    <a:pt x="94" y="188"/>
                    <a:pt x="88" y="185"/>
                    <a:pt x="87" y="180"/>
                  </a:cubicBezTo>
                  <a:cubicBezTo>
                    <a:pt x="86" y="175"/>
                    <a:pt x="96" y="169"/>
                    <a:pt x="84" y="168"/>
                  </a:cubicBezTo>
                  <a:cubicBezTo>
                    <a:pt x="85" y="167"/>
                    <a:pt x="86" y="164"/>
                    <a:pt x="87" y="162"/>
                  </a:cubicBezTo>
                  <a:cubicBezTo>
                    <a:pt x="92" y="159"/>
                    <a:pt x="96" y="165"/>
                    <a:pt x="100" y="165"/>
                  </a:cubicBezTo>
                  <a:cubicBezTo>
                    <a:pt x="93" y="160"/>
                    <a:pt x="90" y="162"/>
                    <a:pt x="82" y="163"/>
                  </a:cubicBezTo>
                  <a:cubicBezTo>
                    <a:pt x="78" y="163"/>
                    <a:pt x="70" y="157"/>
                    <a:pt x="77" y="157"/>
                  </a:cubicBezTo>
                  <a:cubicBezTo>
                    <a:pt x="75" y="155"/>
                    <a:pt x="76" y="153"/>
                    <a:pt x="80" y="153"/>
                  </a:cubicBezTo>
                  <a:cubicBezTo>
                    <a:pt x="74" y="151"/>
                    <a:pt x="66" y="156"/>
                    <a:pt x="62" y="151"/>
                  </a:cubicBezTo>
                  <a:cubicBezTo>
                    <a:pt x="64" y="151"/>
                    <a:pt x="67" y="150"/>
                    <a:pt x="69" y="149"/>
                  </a:cubicBezTo>
                  <a:cubicBezTo>
                    <a:pt x="64" y="146"/>
                    <a:pt x="56" y="147"/>
                    <a:pt x="55" y="153"/>
                  </a:cubicBezTo>
                  <a:cubicBezTo>
                    <a:pt x="55" y="149"/>
                    <a:pt x="50" y="146"/>
                    <a:pt x="55" y="142"/>
                  </a:cubicBezTo>
                  <a:cubicBezTo>
                    <a:pt x="53" y="147"/>
                    <a:pt x="45" y="146"/>
                    <a:pt x="50" y="141"/>
                  </a:cubicBezTo>
                  <a:cubicBezTo>
                    <a:pt x="40" y="149"/>
                    <a:pt x="27" y="130"/>
                    <a:pt x="17" y="140"/>
                  </a:cubicBezTo>
                  <a:cubicBezTo>
                    <a:pt x="13" y="135"/>
                    <a:pt x="9" y="132"/>
                    <a:pt x="2" y="13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51" name="Freeform 8"/>
            <p:cNvSpPr>
              <a:spLocks/>
            </p:cNvSpPr>
            <p:nvPr/>
          </p:nvSpPr>
          <p:spPr bwMode="auto">
            <a:xfrm>
              <a:off x="5652338" y="10852223"/>
              <a:ext cx="91782" cy="165207"/>
            </a:xfrm>
            <a:custGeom>
              <a:avLst/>
              <a:gdLst/>
              <a:ahLst/>
              <a:cxnLst>
                <a:cxn ang="0">
                  <a:pos x="3" y="26"/>
                </a:cxn>
                <a:cxn ang="0">
                  <a:pos x="8" y="19"/>
                </a:cxn>
                <a:cxn ang="0">
                  <a:pos x="25" y="12"/>
                </a:cxn>
                <a:cxn ang="0">
                  <a:pos x="33" y="1"/>
                </a:cxn>
                <a:cxn ang="0">
                  <a:pos x="36" y="38"/>
                </a:cxn>
                <a:cxn ang="0">
                  <a:pos x="23" y="70"/>
                </a:cxn>
                <a:cxn ang="0">
                  <a:pos x="13" y="57"/>
                </a:cxn>
                <a:cxn ang="0">
                  <a:pos x="6" y="54"/>
                </a:cxn>
                <a:cxn ang="0">
                  <a:pos x="10" y="47"/>
                </a:cxn>
                <a:cxn ang="0">
                  <a:pos x="7" y="40"/>
                </a:cxn>
                <a:cxn ang="0">
                  <a:pos x="6" y="32"/>
                </a:cxn>
                <a:cxn ang="0">
                  <a:pos x="3" y="26"/>
                </a:cxn>
              </a:cxnLst>
              <a:rect l="0" t="0" r="r" b="b"/>
              <a:pathLst>
                <a:path w="39" h="70">
                  <a:moveTo>
                    <a:pt x="3" y="26"/>
                  </a:moveTo>
                  <a:cubicBezTo>
                    <a:pt x="5" y="24"/>
                    <a:pt x="5" y="20"/>
                    <a:pt x="8" y="19"/>
                  </a:cubicBezTo>
                  <a:cubicBezTo>
                    <a:pt x="14" y="16"/>
                    <a:pt x="20" y="15"/>
                    <a:pt x="25" y="12"/>
                  </a:cubicBezTo>
                  <a:cubicBezTo>
                    <a:pt x="30" y="9"/>
                    <a:pt x="26" y="0"/>
                    <a:pt x="33" y="1"/>
                  </a:cubicBezTo>
                  <a:cubicBezTo>
                    <a:pt x="33" y="11"/>
                    <a:pt x="39" y="27"/>
                    <a:pt x="36" y="38"/>
                  </a:cubicBezTo>
                  <a:cubicBezTo>
                    <a:pt x="33" y="49"/>
                    <a:pt x="28" y="60"/>
                    <a:pt x="23" y="70"/>
                  </a:cubicBezTo>
                  <a:cubicBezTo>
                    <a:pt x="21" y="67"/>
                    <a:pt x="4" y="61"/>
                    <a:pt x="13" y="57"/>
                  </a:cubicBezTo>
                  <a:cubicBezTo>
                    <a:pt x="10" y="56"/>
                    <a:pt x="8" y="55"/>
                    <a:pt x="6" y="54"/>
                  </a:cubicBezTo>
                  <a:cubicBezTo>
                    <a:pt x="8" y="52"/>
                    <a:pt x="10" y="50"/>
                    <a:pt x="10" y="47"/>
                  </a:cubicBezTo>
                  <a:cubicBezTo>
                    <a:pt x="5" y="48"/>
                    <a:pt x="4" y="42"/>
                    <a:pt x="7" y="40"/>
                  </a:cubicBezTo>
                  <a:cubicBezTo>
                    <a:pt x="3" y="38"/>
                    <a:pt x="0" y="33"/>
                    <a:pt x="6" y="32"/>
                  </a:cubicBezTo>
                  <a:cubicBezTo>
                    <a:pt x="5" y="30"/>
                    <a:pt x="4" y="28"/>
                    <a:pt x="3" y="26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52" name="Freeform 10"/>
            <p:cNvSpPr>
              <a:spLocks/>
            </p:cNvSpPr>
            <p:nvPr/>
          </p:nvSpPr>
          <p:spPr bwMode="auto">
            <a:xfrm>
              <a:off x="4189952" y="10937886"/>
              <a:ext cx="299819" cy="501740"/>
            </a:xfrm>
            <a:custGeom>
              <a:avLst/>
              <a:gdLst/>
              <a:ahLst/>
              <a:cxnLst>
                <a:cxn ang="0">
                  <a:pos x="11" y="122"/>
                </a:cxn>
                <a:cxn ang="0">
                  <a:pos x="10" y="119"/>
                </a:cxn>
                <a:cxn ang="0">
                  <a:pos x="29" y="90"/>
                </a:cxn>
                <a:cxn ang="0">
                  <a:pos x="36" y="67"/>
                </a:cxn>
                <a:cxn ang="0">
                  <a:pos x="40" y="63"/>
                </a:cxn>
                <a:cxn ang="0">
                  <a:pos x="38" y="62"/>
                </a:cxn>
                <a:cxn ang="0">
                  <a:pos x="39" y="39"/>
                </a:cxn>
                <a:cxn ang="0">
                  <a:pos x="40" y="20"/>
                </a:cxn>
                <a:cxn ang="0">
                  <a:pos x="43" y="7"/>
                </a:cxn>
                <a:cxn ang="0">
                  <a:pos x="61" y="0"/>
                </a:cxn>
                <a:cxn ang="0">
                  <a:pos x="65" y="5"/>
                </a:cxn>
                <a:cxn ang="0">
                  <a:pos x="62" y="15"/>
                </a:cxn>
                <a:cxn ang="0">
                  <a:pos x="78" y="12"/>
                </a:cxn>
                <a:cxn ang="0">
                  <a:pos x="94" y="12"/>
                </a:cxn>
                <a:cxn ang="0">
                  <a:pos x="113" y="9"/>
                </a:cxn>
                <a:cxn ang="0">
                  <a:pos x="116" y="18"/>
                </a:cxn>
                <a:cxn ang="0">
                  <a:pos x="127" y="23"/>
                </a:cxn>
                <a:cxn ang="0">
                  <a:pos x="102" y="48"/>
                </a:cxn>
                <a:cxn ang="0">
                  <a:pos x="103" y="68"/>
                </a:cxn>
                <a:cxn ang="0">
                  <a:pos x="103" y="78"/>
                </a:cxn>
                <a:cxn ang="0">
                  <a:pos x="96" y="84"/>
                </a:cxn>
                <a:cxn ang="0">
                  <a:pos x="96" y="99"/>
                </a:cxn>
                <a:cxn ang="0">
                  <a:pos x="92" y="106"/>
                </a:cxn>
                <a:cxn ang="0">
                  <a:pos x="76" y="106"/>
                </a:cxn>
                <a:cxn ang="0">
                  <a:pos x="82" y="113"/>
                </a:cxn>
                <a:cxn ang="0">
                  <a:pos x="84" y="122"/>
                </a:cxn>
                <a:cxn ang="0">
                  <a:pos x="92" y="135"/>
                </a:cxn>
                <a:cxn ang="0">
                  <a:pos x="80" y="153"/>
                </a:cxn>
                <a:cxn ang="0">
                  <a:pos x="92" y="169"/>
                </a:cxn>
                <a:cxn ang="0">
                  <a:pos x="79" y="183"/>
                </a:cxn>
                <a:cxn ang="0">
                  <a:pos x="71" y="194"/>
                </a:cxn>
                <a:cxn ang="0">
                  <a:pos x="72" y="211"/>
                </a:cxn>
                <a:cxn ang="0">
                  <a:pos x="47" y="217"/>
                </a:cxn>
                <a:cxn ang="0">
                  <a:pos x="18" y="220"/>
                </a:cxn>
                <a:cxn ang="0">
                  <a:pos x="21" y="208"/>
                </a:cxn>
                <a:cxn ang="0">
                  <a:pos x="25" y="192"/>
                </a:cxn>
                <a:cxn ang="0">
                  <a:pos x="25" y="178"/>
                </a:cxn>
                <a:cxn ang="0">
                  <a:pos x="25" y="157"/>
                </a:cxn>
                <a:cxn ang="0">
                  <a:pos x="30" y="153"/>
                </a:cxn>
                <a:cxn ang="0">
                  <a:pos x="13" y="160"/>
                </a:cxn>
                <a:cxn ang="0">
                  <a:pos x="15" y="149"/>
                </a:cxn>
                <a:cxn ang="0">
                  <a:pos x="19" y="150"/>
                </a:cxn>
                <a:cxn ang="0">
                  <a:pos x="23" y="146"/>
                </a:cxn>
                <a:cxn ang="0">
                  <a:pos x="23" y="137"/>
                </a:cxn>
                <a:cxn ang="0">
                  <a:pos x="6" y="148"/>
                </a:cxn>
                <a:cxn ang="0">
                  <a:pos x="11" y="122"/>
                </a:cxn>
              </a:cxnLst>
              <a:rect l="0" t="0" r="r" b="b"/>
              <a:pathLst>
                <a:path w="131" h="220">
                  <a:moveTo>
                    <a:pt x="11" y="122"/>
                  </a:moveTo>
                  <a:cubicBezTo>
                    <a:pt x="11" y="121"/>
                    <a:pt x="11" y="120"/>
                    <a:pt x="10" y="119"/>
                  </a:cubicBezTo>
                  <a:cubicBezTo>
                    <a:pt x="22" y="118"/>
                    <a:pt x="26" y="99"/>
                    <a:pt x="29" y="90"/>
                  </a:cubicBezTo>
                  <a:cubicBezTo>
                    <a:pt x="32" y="83"/>
                    <a:pt x="34" y="75"/>
                    <a:pt x="36" y="67"/>
                  </a:cubicBezTo>
                  <a:cubicBezTo>
                    <a:pt x="36" y="65"/>
                    <a:pt x="38" y="65"/>
                    <a:pt x="40" y="63"/>
                  </a:cubicBezTo>
                  <a:cubicBezTo>
                    <a:pt x="41" y="62"/>
                    <a:pt x="41" y="54"/>
                    <a:pt x="38" y="62"/>
                  </a:cubicBezTo>
                  <a:cubicBezTo>
                    <a:pt x="39" y="53"/>
                    <a:pt x="41" y="48"/>
                    <a:pt x="39" y="39"/>
                  </a:cubicBezTo>
                  <a:cubicBezTo>
                    <a:pt x="39" y="36"/>
                    <a:pt x="34" y="20"/>
                    <a:pt x="40" y="20"/>
                  </a:cubicBezTo>
                  <a:cubicBezTo>
                    <a:pt x="31" y="22"/>
                    <a:pt x="38" y="9"/>
                    <a:pt x="43" y="7"/>
                  </a:cubicBezTo>
                  <a:cubicBezTo>
                    <a:pt x="49" y="5"/>
                    <a:pt x="56" y="4"/>
                    <a:pt x="61" y="0"/>
                  </a:cubicBezTo>
                  <a:cubicBezTo>
                    <a:pt x="60" y="3"/>
                    <a:pt x="61" y="5"/>
                    <a:pt x="65" y="5"/>
                  </a:cubicBezTo>
                  <a:cubicBezTo>
                    <a:pt x="63" y="6"/>
                    <a:pt x="56" y="15"/>
                    <a:pt x="62" y="15"/>
                  </a:cubicBezTo>
                  <a:cubicBezTo>
                    <a:pt x="67" y="15"/>
                    <a:pt x="73" y="11"/>
                    <a:pt x="78" y="12"/>
                  </a:cubicBezTo>
                  <a:cubicBezTo>
                    <a:pt x="85" y="13"/>
                    <a:pt x="87" y="15"/>
                    <a:pt x="94" y="12"/>
                  </a:cubicBezTo>
                  <a:cubicBezTo>
                    <a:pt x="96" y="4"/>
                    <a:pt x="107" y="10"/>
                    <a:pt x="113" y="9"/>
                  </a:cubicBezTo>
                  <a:cubicBezTo>
                    <a:pt x="120" y="9"/>
                    <a:pt x="116" y="14"/>
                    <a:pt x="116" y="18"/>
                  </a:cubicBezTo>
                  <a:cubicBezTo>
                    <a:pt x="117" y="20"/>
                    <a:pt x="125" y="22"/>
                    <a:pt x="127" y="23"/>
                  </a:cubicBezTo>
                  <a:cubicBezTo>
                    <a:pt x="131" y="27"/>
                    <a:pt x="105" y="48"/>
                    <a:pt x="102" y="48"/>
                  </a:cubicBezTo>
                  <a:cubicBezTo>
                    <a:pt x="105" y="48"/>
                    <a:pt x="103" y="67"/>
                    <a:pt x="103" y="68"/>
                  </a:cubicBezTo>
                  <a:cubicBezTo>
                    <a:pt x="104" y="71"/>
                    <a:pt x="105" y="76"/>
                    <a:pt x="103" y="78"/>
                  </a:cubicBezTo>
                  <a:cubicBezTo>
                    <a:pt x="102" y="81"/>
                    <a:pt x="97" y="80"/>
                    <a:pt x="96" y="84"/>
                  </a:cubicBezTo>
                  <a:cubicBezTo>
                    <a:pt x="95" y="87"/>
                    <a:pt x="104" y="97"/>
                    <a:pt x="96" y="99"/>
                  </a:cubicBezTo>
                  <a:cubicBezTo>
                    <a:pt x="93" y="100"/>
                    <a:pt x="95" y="104"/>
                    <a:pt x="92" y="106"/>
                  </a:cubicBezTo>
                  <a:cubicBezTo>
                    <a:pt x="89" y="108"/>
                    <a:pt x="79" y="107"/>
                    <a:pt x="76" y="106"/>
                  </a:cubicBezTo>
                  <a:cubicBezTo>
                    <a:pt x="77" y="109"/>
                    <a:pt x="80" y="111"/>
                    <a:pt x="82" y="113"/>
                  </a:cubicBezTo>
                  <a:cubicBezTo>
                    <a:pt x="85" y="115"/>
                    <a:pt x="82" y="118"/>
                    <a:pt x="84" y="122"/>
                  </a:cubicBezTo>
                  <a:cubicBezTo>
                    <a:pt x="86" y="125"/>
                    <a:pt x="94" y="131"/>
                    <a:pt x="92" y="135"/>
                  </a:cubicBezTo>
                  <a:cubicBezTo>
                    <a:pt x="90" y="142"/>
                    <a:pt x="82" y="146"/>
                    <a:pt x="80" y="153"/>
                  </a:cubicBezTo>
                  <a:cubicBezTo>
                    <a:pt x="79" y="159"/>
                    <a:pt x="85" y="171"/>
                    <a:pt x="92" y="169"/>
                  </a:cubicBezTo>
                  <a:cubicBezTo>
                    <a:pt x="89" y="177"/>
                    <a:pt x="83" y="175"/>
                    <a:pt x="79" y="183"/>
                  </a:cubicBezTo>
                  <a:cubicBezTo>
                    <a:pt x="77" y="187"/>
                    <a:pt x="73" y="190"/>
                    <a:pt x="71" y="194"/>
                  </a:cubicBezTo>
                  <a:cubicBezTo>
                    <a:pt x="69" y="200"/>
                    <a:pt x="75" y="205"/>
                    <a:pt x="72" y="211"/>
                  </a:cubicBezTo>
                  <a:cubicBezTo>
                    <a:pt x="67" y="219"/>
                    <a:pt x="54" y="220"/>
                    <a:pt x="47" y="217"/>
                  </a:cubicBezTo>
                  <a:cubicBezTo>
                    <a:pt x="38" y="214"/>
                    <a:pt x="26" y="213"/>
                    <a:pt x="18" y="220"/>
                  </a:cubicBezTo>
                  <a:cubicBezTo>
                    <a:pt x="17" y="216"/>
                    <a:pt x="20" y="211"/>
                    <a:pt x="21" y="208"/>
                  </a:cubicBezTo>
                  <a:cubicBezTo>
                    <a:pt x="24" y="203"/>
                    <a:pt x="23" y="197"/>
                    <a:pt x="25" y="192"/>
                  </a:cubicBezTo>
                  <a:cubicBezTo>
                    <a:pt x="28" y="187"/>
                    <a:pt x="25" y="183"/>
                    <a:pt x="25" y="178"/>
                  </a:cubicBezTo>
                  <a:cubicBezTo>
                    <a:pt x="25" y="170"/>
                    <a:pt x="30" y="165"/>
                    <a:pt x="25" y="157"/>
                  </a:cubicBezTo>
                  <a:cubicBezTo>
                    <a:pt x="28" y="165"/>
                    <a:pt x="31" y="156"/>
                    <a:pt x="30" y="153"/>
                  </a:cubicBezTo>
                  <a:cubicBezTo>
                    <a:pt x="29" y="157"/>
                    <a:pt x="17" y="158"/>
                    <a:pt x="13" y="160"/>
                  </a:cubicBezTo>
                  <a:cubicBezTo>
                    <a:pt x="15" y="156"/>
                    <a:pt x="14" y="152"/>
                    <a:pt x="15" y="149"/>
                  </a:cubicBezTo>
                  <a:cubicBezTo>
                    <a:pt x="16" y="149"/>
                    <a:pt x="17" y="150"/>
                    <a:pt x="19" y="150"/>
                  </a:cubicBezTo>
                  <a:cubicBezTo>
                    <a:pt x="19" y="148"/>
                    <a:pt x="21" y="147"/>
                    <a:pt x="23" y="146"/>
                  </a:cubicBezTo>
                  <a:cubicBezTo>
                    <a:pt x="26" y="144"/>
                    <a:pt x="23" y="139"/>
                    <a:pt x="23" y="137"/>
                  </a:cubicBezTo>
                  <a:cubicBezTo>
                    <a:pt x="20" y="140"/>
                    <a:pt x="12" y="152"/>
                    <a:pt x="6" y="148"/>
                  </a:cubicBezTo>
                  <a:cubicBezTo>
                    <a:pt x="0" y="143"/>
                    <a:pt x="11" y="129"/>
                    <a:pt x="11" y="122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53" name="Freeform 18"/>
            <p:cNvSpPr>
              <a:spLocks/>
            </p:cNvSpPr>
            <p:nvPr/>
          </p:nvSpPr>
          <p:spPr bwMode="auto">
            <a:xfrm>
              <a:off x="8130441" y="10772678"/>
              <a:ext cx="569046" cy="281464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47" y="21"/>
                </a:cxn>
                <a:cxn ang="0">
                  <a:pos x="74" y="26"/>
                </a:cxn>
                <a:cxn ang="0">
                  <a:pos x="88" y="28"/>
                </a:cxn>
                <a:cxn ang="0">
                  <a:pos x="102" y="29"/>
                </a:cxn>
                <a:cxn ang="0">
                  <a:pos x="122" y="40"/>
                </a:cxn>
                <a:cxn ang="0">
                  <a:pos x="133" y="47"/>
                </a:cxn>
                <a:cxn ang="0">
                  <a:pos x="136" y="50"/>
                </a:cxn>
                <a:cxn ang="0">
                  <a:pos x="170" y="51"/>
                </a:cxn>
                <a:cxn ang="0">
                  <a:pos x="183" y="49"/>
                </a:cxn>
                <a:cxn ang="0">
                  <a:pos x="189" y="54"/>
                </a:cxn>
                <a:cxn ang="0">
                  <a:pos x="203" y="58"/>
                </a:cxn>
                <a:cxn ang="0">
                  <a:pos x="204" y="70"/>
                </a:cxn>
                <a:cxn ang="0">
                  <a:pos x="226" y="79"/>
                </a:cxn>
                <a:cxn ang="0">
                  <a:pos x="226" y="94"/>
                </a:cxn>
                <a:cxn ang="0">
                  <a:pos x="245" y="111"/>
                </a:cxn>
                <a:cxn ang="0">
                  <a:pos x="225" y="112"/>
                </a:cxn>
                <a:cxn ang="0">
                  <a:pos x="200" y="102"/>
                </a:cxn>
                <a:cxn ang="0">
                  <a:pos x="190" y="105"/>
                </a:cxn>
                <a:cxn ang="0">
                  <a:pos x="182" y="111"/>
                </a:cxn>
                <a:cxn ang="0">
                  <a:pos x="163" y="111"/>
                </a:cxn>
                <a:cxn ang="0">
                  <a:pos x="145" y="114"/>
                </a:cxn>
                <a:cxn ang="0">
                  <a:pos x="131" y="113"/>
                </a:cxn>
                <a:cxn ang="0">
                  <a:pos x="123" y="110"/>
                </a:cxn>
                <a:cxn ang="0">
                  <a:pos x="121" y="106"/>
                </a:cxn>
                <a:cxn ang="0">
                  <a:pos x="107" y="99"/>
                </a:cxn>
                <a:cxn ang="0">
                  <a:pos x="99" y="100"/>
                </a:cxn>
                <a:cxn ang="0">
                  <a:pos x="79" y="99"/>
                </a:cxn>
                <a:cxn ang="0">
                  <a:pos x="72" y="101"/>
                </a:cxn>
                <a:cxn ang="0">
                  <a:pos x="64" y="99"/>
                </a:cxn>
                <a:cxn ang="0">
                  <a:pos x="65" y="95"/>
                </a:cxn>
                <a:cxn ang="0">
                  <a:pos x="66" y="74"/>
                </a:cxn>
                <a:cxn ang="0">
                  <a:pos x="55" y="50"/>
                </a:cxn>
                <a:cxn ang="0">
                  <a:pos x="38" y="38"/>
                </a:cxn>
                <a:cxn ang="0">
                  <a:pos x="19" y="31"/>
                </a:cxn>
                <a:cxn ang="0">
                  <a:pos x="0" y="19"/>
                </a:cxn>
              </a:cxnLst>
              <a:rect l="0" t="0" r="r" b="b"/>
              <a:pathLst>
                <a:path w="247" h="123">
                  <a:moveTo>
                    <a:pt x="0" y="19"/>
                  </a:moveTo>
                  <a:cubicBezTo>
                    <a:pt x="0" y="0"/>
                    <a:pt x="40" y="18"/>
                    <a:pt x="47" y="21"/>
                  </a:cubicBezTo>
                  <a:cubicBezTo>
                    <a:pt x="56" y="25"/>
                    <a:pt x="63" y="28"/>
                    <a:pt x="74" y="26"/>
                  </a:cubicBezTo>
                  <a:cubicBezTo>
                    <a:pt x="79" y="25"/>
                    <a:pt x="82" y="24"/>
                    <a:pt x="88" y="28"/>
                  </a:cubicBezTo>
                  <a:cubicBezTo>
                    <a:pt x="91" y="29"/>
                    <a:pt x="98" y="27"/>
                    <a:pt x="102" y="29"/>
                  </a:cubicBezTo>
                  <a:cubicBezTo>
                    <a:pt x="111" y="34"/>
                    <a:pt x="118" y="38"/>
                    <a:pt x="122" y="40"/>
                  </a:cubicBezTo>
                  <a:cubicBezTo>
                    <a:pt x="124" y="41"/>
                    <a:pt x="128" y="42"/>
                    <a:pt x="133" y="47"/>
                  </a:cubicBezTo>
                  <a:cubicBezTo>
                    <a:pt x="137" y="51"/>
                    <a:pt x="132" y="49"/>
                    <a:pt x="136" y="50"/>
                  </a:cubicBezTo>
                  <a:cubicBezTo>
                    <a:pt x="147" y="55"/>
                    <a:pt x="163" y="37"/>
                    <a:pt x="170" y="51"/>
                  </a:cubicBezTo>
                  <a:cubicBezTo>
                    <a:pt x="172" y="42"/>
                    <a:pt x="182" y="48"/>
                    <a:pt x="183" y="49"/>
                  </a:cubicBezTo>
                  <a:cubicBezTo>
                    <a:pt x="185" y="51"/>
                    <a:pt x="187" y="53"/>
                    <a:pt x="189" y="54"/>
                  </a:cubicBezTo>
                  <a:cubicBezTo>
                    <a:pt x="193" y="55"/>
                    <a:pt x="201" y="52"/>
                    <a:pt x="203" y="58"/>
                  </a:cubicBezTo>
                  <a:cubicBezTo>
                    <a:pt x="205" y="63"/>
                    <a:pt x="200" y="66"/>
                    <a:pt x="204" y="70"/>
                  </a:cubicBezTo>
                  <a:cubicBezTo>
                    <a:pt x="211" y="75"/>
                    <a:pt x="219" y="75"/>
                    <a:pt x="226" y="79"/>
                  </a:cubicBezTo>
                  <a:cubicBezTo>
                    <a:pt x="238" y="84"/>
                    <a:pt x="221" y="88"/>
                    <a:pt x="226" y="94"/>
                  </a:cubicBezTo>
                  <a:cubicBezTo>
                    <a:pt x="230" y="99"/>
                    <a:pt x="247" y="105"/>
                    <a:pt x="245" y="111"/>
                  </a:cubicBezTo>
                  <a:cubicBezTo>
                    <a:pt x="243" y="123"/>
                    <a:pt x="229" y="111"/>
                    <a:pt x="225" y="112"/>
                  </a:cubicBezTo>
                  <a:cubicBezTo>
                    <a:pt x="215" y="116"/>
                    <a:pt x="210" y="104"/>
                    <a:pt x="200" y="102"/>
                  </a:cubicBezTo>
                  <a:cubicBezTo>
                    <a:pt x="197" y="102"/>
                    <a:pt x="193" y="103"/>
                    <a:pt x="190" y="105"/>
                  </a:cubicBezTo>
                  <a:cubicBezTo>
                    <a:pt x="188" y="107"/>
                    <a:pt x="181" y="110"/>
                    <a:pt x="182" y="111"/>
                  </a:cubicBezTo>
                  <a:cubicBezTo>
                    <a:pt x="176" y="112"/>
                    <a:pt x="170" y="110"/>
                    <a:pt x="163" y="111"/>
                  </a:cubicBezTo>
                  <a:cubicBezTo>
                    <a:pt x="157" y="111"/>
                    <a:pt x="152" y="114"/>
                    <a:pt x="145" y="114"/>
                  </a:cubicBezTo>
                  <a:cubicBezTo>
                    <a:pt x="139" y="114"/>
                    <a:pt x="136" y="113"/>
                    <a:pt x="131" y="113"/>
                  </a:cubicBezTo>
                  <a:cubicBezTo>
                    <a:pt x="130" y="113"/>
                    <a:pt x="121" y="113"/>
                    <a:pt x="123" y="110"/>
                  </a:cubicBezTo>
                  <a:cubicBezTo>
                    <a:pt x="124" y="108"/>
                    <a:pt x="123" y="106"/>
                    <a:pt x="121" y="106"/>
                  </a:cubicBezTo>
                  <a:cubicBezTo>
                    <a:pt x="120" y="106"/>
                    <a:pt x="112" y="97"/>
                    <a:pt x="107" y="99"/>
                  </a:cubicBezTo>
                  <a:cubicBezTo>
                    <a:pt x="111" y="92"/>
                    <a:pt x="100" y="96"/>
                    <a:pt x="99" y="100"/>
                  </a:cubicBezTo>
                  <a:cubicBezTo>
                    <a:pt x="97" y="105"/>
                    <a:pt x="83" y="100"/>
                    <a:pt x="79" y="99"/>
                  </a:cubicBezTo>
                  <a:cubicBezTo>
                    <a:pt x="77" y="99"/>
                    <a:pt x="77" y="104"/>
                    <a:pt x="72" y="101"/>
                  </a:cubicBezTo>
                  <a:cubicBezTo>
                    <a:pt x="70" y="100"/>
                    <a:pt x="66" y="98"/>
                    <a:pt x="64" y="99"/>
                  </a:cubicBezTo>
                  <a:cubicBezTo>
                    <a:pt x="64" y="98"/>
                    <a:pt x="64" y="97"/>
                    <a:pt x="65" y="95"/>
                  </a:cubicBezTo>
                  <a:cubicBezTo>
                    <a:pt x="68" y="87"/>
                    <a:pt x="72" y="82"/>
                    <a:pt x="66" y="74"/>
                  </a:cubicBezTo>
                  <a:cubicBezTo>
                    <a:pt x="61" y="67"/>
                    <a:pt x="60" y="57"/>
                    <a:pt x="55" y="50"/>
                  </a:cubicBezTo>
                  <a:cubicBezTo>
                    <a:pt x="51" y="43"/>
                    <a:pt x="43" y="44"/>
                    <a:pt x="38" y="38"/>
                  </a:cubicBezTo>
                  <a:cubicBezTo>
                    <a:pt x="34" y="33"/>
                    <a:pt x="25" y="32"/>
                    <a:pt x="19" y="31"/>
                  </a:cubicBezTo>
                  <a:cubicBezTo>
                    <a:pt x="11" y="30"/>
                    <a:pt x="8" y="21"/>
                    <a:pt x="0" y="19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54" name="Freeform 19"/>
            <p:cNvSpPr>
              <a:spLocks/>
            </p:cNvSpPr>
            <p:nvPr/>
          </p:nvSpPr>
          <p:spPr bwMode="auto">
            <a:xfrm>
              <a:off x="8130441" y="10797154"/>
              <a:ext cx="177445" cy="104019"/>
            </a:xfrm>
            <a:custGeom>
              <a:avLst/>
              <a:gdLst/>
              <a:ahLst/>
              <a:cxnLst>
                <a:cxn ang="0">
                  <a:pos x="56" y="41"/>
                </a:cxn>
                <a:cxn ang="0">
                  <a:pos x="53" y="37"/>
                </a:cxn>
                <a:cxn ang="0">
                  <a:pos x="46" y="33"/>
                </a:cxn>
                <a:cxn ang="0">
                  <a:pos x="38" y="27"/>
                </a:cxn>
                <a:cxn ang="0">
                  <a:pos x="21" y="20"/>
                </a:cxn>
                <a:cxn ang="0">
                  <a:pos x="9" y="13"/>
                </a:cxn>
                <a:cxn ang="0">
                  <a:pos x="2" y="9"/>
                </a:cxn>
                <a:cxn ang="0">
                  <a:pos x="0" y="8"/>
                </a:cxn>
                <a:cxn ang="0">
                  <a:pos x="1" y="4"/>
                </a:cxn>
                <a:cxn ang="0">
                  <a:pos x="4" y="1"/>
                </a:cxn>
                <a:cxn ang="0">
                  <a:pos x="8" y="0"/>
                </a:cxn>
                <a:cxn ang="0">
                  <a:pos x="14" y="1"/>
                </a:cxn>
                <a:cxn ang="0">
                  <a:pos x="25" y="3"/>
                </a:cxn>
                <a:cxn ang="0">
                  <a:pos x="43" y="10"/>
                </a:cxn>
                <a:cxn ang="0">
                  <a:pos x="54" y="14"/>
                </a:cxn>
                <a:cxn ang="0">
                  <a:pos x="62" y="16"/>
                </a:cxn>
                <a:cxn ang="0">
                  <a:pos x="71" y="16"/>
                </a:cxn>
                <a:cxn ang="0">
                  <a:pos x="75" y="16"/>
                </a:cxn>
                <a:cxn ang="0">
                  <a:pos x="74" y="17"/>
                </a:cxn>
                <a:cxn ang="0">
                  <a:pos x="70" y="21"/>
                </a:cxn>
                <a:cxn ang="0">
                  <a:pos x="69" y="22"/>
                </a:cxn>
                <a:cxn ang="0">
                  <a:pos x="67" y="25"/>
                </a:cxn>
                <a:cxn ang="0">
                  <a:pos x="68" y="28"/>
                </a:cxn>
                <a:cxn ang="0">
                  <a:pos x="68" y="30"/>
                </a:cxn>
                <a:cxn ang="0">
                  <a:pos x="67" y="33"/>
                </a:cxn>
                <a:cxn ang="0">
                  <a:pos x="67" y="36"/>
                </a:cxn>
                <a:cxn ang="0">
                  <a:pos x="64" y="38"/>
                </a:cxn>
                <a:cxn ang="0">
                  <a:pos x="63" y="39"/>
                </a:cxn>
                <a:cxn ang="0">
                  <a:pos x="61" y="41"/>
                </a:cxn>
                <a:cxn ang="0">
                  <a:pos x="60" y="44"/>
                </a:cxn>
                <a:cxn ang="0">
                  <a:pos x="58" y="45"/>
                </a:cxn>
                <a:cxn ang="0">
                  <a:pos x="56" y="41"/>
                </a:cxn>
              </a:cxnLst>
              <a:rect l="0" t="0" r="r" b="b"/>
              <a:pathLst>
                <a:path w="75" h="45">
                  <a:moveTo>
                    <a:pt x="56" y="41"/>
                  </a:moveTo>
                  <a:cubicBezTo>
                    <a:pt x="56" y="40"/>
                    <a:pt x="54" y="38"/>
                    <a:pt x="53" y="37"/>
                  </a:cubicBezTo>
                  <a:cubicBezTo>
                    <a:pt x="52" y="35"/>
                    <a:pt x="50" y="35"/>
                    <a:pt x="46" y="33"/>
                  </a:cubicBezTo>
                  <a:cubicBezTo>
                    <a:pt x="41" y="30"/>
                    <a:pt x="39" y="29"/>
                    <a:pt x="38" y="27"/>
                  </a:cubicBezTo>
                  <a:cubicBezTo>
                    <a:pt x="34" y="22"/>
                    <a:pt x="30" y="22"/>
                    <a:pt x="21" y="20"/>
                  </a:cubicBezTo>
                  <a:cubicBezTo>
                    <a:pt x="15" y="19"/>
                    <a:pt x="13" y="18"/>
                    <a:pt x="9" y="13"/>
                  </a:cubicBezTo>
                  <a:cubicBezTo>
                    <a:pt x="6" y="10"/>
                    <a:pt x="4" y="10"/>
                    <a:pt x="2" y="9"/>
                  </a:cubicBezTo>
                  <a:cubicBezTo>
                    <a:pt x="1" y="8"/>
                    <a:pt x="0" y="8"/>
                    <a:pt x="0" y="8"/>
                  </a:cubicBezTo>
                  <a:cubicBezTo>
                    <a:pt x="0" y="8"/>
                    <a:pt x="0" y="5"/>
                    <a:pt x="1" y="4"/>
                  </a:cubicBezTo>
                  <a:cubicBezTo>
                    <a:pt x="2" y="3"/>
                    <a:pt x="3" y="2"/>
                    <a:pt x="4" y="1"/>
                  </a:cubicBezTo>
                  <a:cubicBezTo>
                    <a:pt x="5" y="1"/>
                    <a:pt x="6" y="1"/>
                    <a:pt x="8" y="0"/>
                  </a:cubicBezTo>
                  <a:cubicBezTo>
                    <a:pt x="10" y="0"/>
                    <a:pt x="11" y="0"/>
                    <a:pt x="14" y="1"/>
                  </a:cubicBezTo>
                  <a:cubicBezTo>
                    <a:pt x="17" y="1"/>
                    <a:pt x="21" y="2"/>
                    <a:pt x="25" y="3"/>
                  </a:cubicBezTo>
                  <a:cubicBezTo>
                    <a:pt x="31" y="5"/>
                    <a:pt x="37" y="7"/>
                    <a:pt x="43" y="10"/>
                  </a:cubicBezTo>
                  <a:cubicBezTo>
                    <a:pt x="47" y="11"/>
                    <a:pt x="51" y="13"/>
                    <a:pt x="54" y="14"/>
                  </a:cubicBezTo>
                  <a:cubicBezTo>
                    <a:pt x="57" y="15"/>
                    <a:pt x="60" y="16"/>
                    <a:pt x="62" y="16"/>
                  </a:cubicBezTo>
                  <a:cubicBezTo>
                    <a:pt x="65" y="17"/>
                    <a:pt x="68" y="16"/>
                    <a:pt x="71" y="16"/>
                  </a:cubicBezTo>
                  <a:cubicBezTo>
                    <a:pt x="72" y="16"/>
                    <a:pt x="75" y="16"/>
                    <a:pt x="75" y="16"/>
                  </a:cubicBezTo>
                  <a:cubicBezTo>
                    <a:pt x="75" y="16"/>
                    <a:pt x="75" y="16"/>
                    <a:pt x="74" y="17"/>
                  </a:cubicBezTo>
                  <a:cubicBezTo>
                    <a:pt x="74" y="19"/>
                    <a:pt x="72" y="20"/>
                    <a:pt x="70" y="21"/>
                  </a:cubicBezTo>
                  <a:cubicBezTo>
                    <a:pt x="69" y="22"/>
                    <a:pt x="71" y="20"/>
                    <a:pt x="69" y="22"/>
                  </a:cubicBezTo>
                  <a:cubicBezTo>
                    <a:pt x="68" y="23"/>
                    <a:pt x="67" y="24"/>
                    <a:pt x="67" y="25"/>
                  </a:cubicBezTo>
                  <a:cubicBezTo>
                    <a:pt x="68" y="27"/>
                    <a:pt x="67" y="27"/>
                    <a:pt x="68" y="28"/>
                  </a:cubicBezTo>
                  <a:lnTo>
                    <a:pt x="68" y="30"/>
                  </a:lnTo>
                  <a:lnTo>
                    <a:pt x="67" y="33"/>
                  </a:lnTo>
                  <a:cubicBezTo>
                    <a:pt x="67" y="34"/>
                    <a:pt x="67" y="35"/>
                    <a:pt x="67" y="36"/>
                  </a:cubicBezTo>
                  <a:cubicBezTo>
                    <a:pt x="68" y="37"/>
                    <a:pt x="65" y="37"/>
                    <a:pt x="64" y="38"/>
                  </a:cubicBezTo>
                  <a:cubicBezTo>
                    <a:pt x="63" y="38"/>
                    <a:pt x="64" y="39"/>
                    <a:pt x="63" y="39"/>
                  </a:cubicBezTo>
                  <a:cubicBezTo>
                    <a:pt x="62" y="40"/>
                    <a:pt x="63" y="40"/>
                    <a:pt x="61" y="41"/>
                  </a:cubicBezTo>
                  <a:cubicBezTo>
                    <a:pt x="60" y="42"/>
                    <a:pt x="60" y="43"/>
                    <a:pt x="60" y="44"/>
                  </a:cubicBezTo>
                  <a:cubicBezTo>
                    <a:pt x="59" y="44"/>
                    <a:pt x="58" y="45"/>
                    <a:pt x="58" y="45"/>
                  </a:cubicBezTo>
                  <a:lnTo>
                    <a:pt x="56" y="41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55" name="Freeform 20"/>
            <p:cNvSpPr>
              <a:spLocks/>
            </p:cNvSpPr>
            <p:nvPr/>
          </p:nvSpPr>
          <p:spPr bwMode="auto">
            <a:xfrm>
              <a:off x="8430261" y="10882817"/>
              <a:ext cx="85663" cy="61187"/>
            </a:xfrm>
            <a:custGeom>
              <a:avLst/>
              <a:gdLst/>
              <a:ahLst/>
              <a:cxnLst>
                <a:cxn ang="0">
                  <a:pos x="27" y="25"/>
                </a:cxn>
                <a:cxn ang="0">
                  <a:pos x="26" y="24"/>
                </a:cxn>
                <a:cxn ang="0">
                  <a:pos x="26" y="23"/>
                </a:cxn>
                <a:cxn ang="0">
                  <a:pos x="24" y="22"/>
                </a:cxn>
                <a:cxn ang="0">
                  <a:pos x="20" y="19"/>
                </a:cxn>
                <a:cxn ang="0">
                  <a:pos x="19" y="18"/>
                </a:cxn>
                <a:cxn ang="0">
                  <a:pos x="17" y="16"/>
                </a:cxn>
                <a:cxn ang="0">
                  <a:pos x="13" y="18"/>
                </a:cxn>
                <a:cxn ang="0">
                  <a:pos x="11" y="19"/>
                </a:cxn>
                <a:cxn ang="0">
                  <a:pos x="11" y="20"/>
                </a:cxn>
                <a:cxn ang="0">
                  <a:pos x="10" y="20"/>
                </a:cxn>
                <a:cxn ang="0">
                  <a:pos x="9" y="19"/>
                </a:cxn>
                <a:cxn ang="0">
                  <a:pos x="8" y="19"/>
                </a:cxn>
                <a:cxn ang="0">
                  <a:pos x="5" y="19"/>
                </a:cxn>
                <a:cxn ang="0">
                  <a:pos x="3" y="18"/>
                </a:cxn>
                <a:cxn ang="0">
                  <a:pos x="2" y="17"/>
                </a:cxn>
                <a:cxn ang="0">
                  <a:pos x="3" y="14"/>
                </a:cxn>
                <a:cxn ang="0">
                  <a:pos x="0" y="13"/>
                </a:cxn>
                <a:cxn ang="0">
                  <a:pos x="1" y="11"/>
                </a:cxn>
                <a:cxn ang="0">
                  <a:pos x="0" y="10"/>
                </a:cxn>
                <a:cxn ang="0">
                  <a:pos x="0" y="8"/>
                </a:cxn>
                <a:cxn ang="0">
                  <a:pos x="1" y="5"/>
                </a:cxn>
                <a:cxn ang="0">
                  <a:pos x="1" y="3"/>
                </a:cxn>
                <a:cxn ang="0">
                  <a:pos x="4" y="1"/>
                </a:cxn>
                <a:cxn ang="0">
                  <a:pos x="5" y="3"/>
                </a:cxn>
                <a:cxn ang="0">
                  <a:pos x="6" y="4"/>
                </a:cxn>
                <a:cxn ang="0">
                  <a:pos x="11" y="4"/>
                </a:cxn>
                <a:cxn ang="0">
                  <a:pos x="15" y="4"/>
                </a:cxn>
                <a:cxn ang="0">
                  <a:pos x="22" y="1"/>
                </a:cxn>
                <a:cxn ang="0">
                  <a:pos x="25" y="1"/>
                </a:cxn>
                <a:cxn ang="0">
                  <a:pos x="25" y="1"/>
                </a:cxn>
                <a:cxn ang="0">
                  <a:pos x="27" y="3"/>
                </a:cxn>
                <a:cxn ang="0">
                  <a:pos x="28" y="4"/>
                </a:cxn>
                <a:cxn ang="0">
                  <a:pos x="29" y="6"/>
                </a:cxn>
                <a:cxn ang="0">
                  <a:pos x="31" y="7"/>
                </a:cxn>
                <a:cxn ang="0">
                  <a:pos x="34" y="8"/>
                </a:cxn>
                <a:cxn ang="0">
                  <a:pos x="36" y="9"/>
                </a:cxn>
                <a:cxn ang="0">
                  <a:pos x="38" y="11"/>
                </a:cxn>
                <a:cxn ang="0">
                  <a:pos x="38" y="14"/>
                </a:cxn>
                <a:cxn ang="0">
                  <a:pos x="38" y="16"/>
                </a:cxn>
                <a:cxn ang="0">
                  <a:pos x="37" y="21"/>
                </a:cxn>
                <a:cxn ang="0">
                  <a:pos x="33" y="23"/>
                </a:cxn>
                <a:cxn ang="0">
                  <a:pos x="33" y="24"/>
                </a:cxn>
                <a:cxn ang="0">
                  <a:pos x="32" y="24"/>
                </a:cxn>
                <a:cxn ang="0">
                  <a:pos x="29" y="26"/>
                </a:cxn>
                <a:cxn ang="0">
                  <a:pos x="27" y="25"/>
                </a:cxn>
              </a:cxnLst>
              <a:rect l="0" t="0" r="r" b="b"/>
              <a:pathLst>
                <a:path w="39" h="26">
                  <a:moveTo>
                    <a:pt x="27" y="25"/>
                  </a:moveTo>
                  <a:cubicBezTo>
                    <a:pt x="26" y="25"/>
                    <a:pt x="26" y="24"/>
                    <a:pt x="26" y="24"/>
                  </a:cubicBezTo>
                  <a:cubicBezTo>
                    <a:pt x="26" y="24"/>
                    <a:pt x="26" y="24"/>
                    <a:pt x="26" y="23"/>
                  </a:cubicBezTo>
                  <a:cubicBezTo>
                    <a:pt x="25" y="23"/>
                    <a:pt x="25" y="22"/>
                    <a:pt x="24" y="22"/>
                  </a:cubicBezTo>
                  <a:cubicBezTo>
                    <a:pt x="23" y="20"/>
                    <a:pt x="22" y="19"/>
                    <a:pt x="20" y="19"/>
                  </a:cubicBezTo>
                  <a:cubicBezTo>
                    <a:pt x="19" y="19"/>
                    <a:pt x="19" y="19"/>
                    <a:pt x="19" y="18"/>
                  </a:cubicBezTo>
                  <a:cubicBezTo>
                    <a:pt x="18" y="17"/>
                    <a:pt x="18" y="16"/>
                    <a:pt x="17" y="16"/>
                  </a:cubicBezTo>
                  <a:cubicBezTo>
                    <a:pt x="15" y="16"/>
                    <a:pt x="15" y="16"/>
                    <a:pt x="13" y="18"/>
                  </a:cubicBezTo>
                  <a:cubicBezTo>
                    <a:pt x="12" y="18"/>
                    <a:pt x="12" y="18"/>
                    <a:pt x="11" y="19"/>
                  </a:cubicBezTo>
                  <a:cubicBezTo>
                    <a:pt x="11" y="19"/>
                    <a:pt x="11" y="19"/>
                    <a:pt x="11" y="20"/>
                  </a:cubicBezTo>
                  <a:lnTo>
                    <a:pt x="10" y="20"/>
                  </a:lnTo>
                  <a:lnTo>
                    <a:pt x="9" y="19"/>
                  </a:lnTo>
                  <a:cubicBezTo>
                    <a:pt x="9" y="19"/>
                    <a:pt x="8" y="18"/>
                    <a:pt x="8" y="19"/>
                  </a:cubicBezTo>
                  <a:cubicBezTo>
                    <a:pt x="6" y="21"/>
                    <a:pt x="6" y="19"/>
                    <a:pt x="5" y="19"/>
                  </a:cubicBezTo>
                  <a:cubicBezTo>
                    <a:pt x="4" y="18"/>
                    <a:pt x="3" y="18"/>
                    <a:pt x="3" y="18"/>
                  </a:cubicBezTo>
                  <a:cubicBezTo>
                    <a:pt x="3" y="18"/>
                    <a:pt x="2" y="18"/>
                    <a:pt x="2" y="17"/>
                  </a:cubicBezTo>
                  <a:cubicBezTo>
                    <a:pt x="2" y="16"/>
                    <a:pt x="3" y="16"/>
                    <a:pt x="3" y="14"/>
                  </a:cubicBezTo>
                  <a:cubicBezTo>
                    <a:pt x="3" y="14"/>
                    <a:pt x="1" y="14"/>
                    <a:pt x="0" y="13"/>
                  </a:cubicBezTo>
                  <a:cubicBezTo>
                    <a:pt x="0" y="13"/>
                    <a:pt x="1" y="12"/>
                    <a:pt x="1" y="11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9"/>
                    <a:pt x="0" y="9"/>
                    <a:pt x="0" y="8"/>
                  </a:cubicBezTo>
                  <a:cubicBezTo>
                    <a:pt x="1" y="6"/>
                    <a:pt x="1" y="5"/>
                    <a:pt x="1" y="5"/>
                  </a:cubicBezTo>
                  <a:cubicBezTo>
                    <a:pt x="1" y="4"/>
                    <a:pt x="1" y="3"/>
                    <a:pt x="1" y="3"/>
                  </a:cubicBezTo>
                  <a:cubicBezTo>
                    <a:pt x="1" y="2"/>
                    <a:pt x="3" y="0"/>
                    <a:pt x="4" y="1"/>
                  </a:cubicBezTo>
                  <a:cubicBezTo>
                    <a:pt x="4" y="1"/>
                    <a:pt x="4" y="2"/>
                    <a:pt x="5" y="3"/>
                  </a:cubicBezTo>
                  <a:cubicBezTo>
                    <a:pt x="5" y="3"/>
                    <a:pt x="6" y="4"/>
                    <a:pt x="6" y="4"/>
                  </a:cubicBezTo>
                  <a:cubicBezTo>
                    <a:pt x="7" y="5"/>
                    <a:pt x="9" y="5"/>
                    <a:pt x="11" y="4"/>
                  </a:cubicBezTo>
                  <a:cubicBezTo>
                    <a:pt x="13" y="4"/>
                    <a:pt x="15" y="4"/>
                    <a:pt x="15" y="4"/>
                  </a:cubicBezTo>
                  <a:cubicBezTo>
                    <a:pt x="17" y="3"/>
                    <a:pt x="20" y="2"/>
                    <a:pt x="22" y="1"/>
                  </a:cubicBezTo>
                  <a:cubicBezTo>
                    <a:pt x="23" y="1"/>
                    <a:pt x="24" y="1"/>
                    <a:pt x="25" y="1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7" y="0"/>
                    <a:pt x="27" y="2"/>
                    <a:pt x="27" y="3"/>
                  </a:cubicBezTo>
                  <a:cubicBezTo>
                    <a:pt x="27" y="3"/>
                    <a:pt x="27" y="3"/>
                    <a:pt x="28" y="4"/>
                  </a:cubicBezTo>
                  <a:cubicBezTo>
                    <a:pt x="28" y="5"/>
                    <a:pt x="30" y="5"/>
                    <a:pt x="29" y="6"/>
                  </a:cubicBezTo>
                  <a:cubicBezTo>
                    <a:pt x="25" y="7"/>
                    <a:pt x="30" y="7"/>
                    <a:pt x="31" y="7"/>
                  </a:cubicBezTo>
                  <a:cubicBezTo>
                    <a:pt x="32" y="7"/>
                    <a:pt x="33" y="8"/>
                    <a:pt x="34" y="8"/>
                  </a:cubicBezTo>
                  <a:cubicBezTo>
                    <a:pt x="34" y="9"/>
                    <a:pt x="35" y="9"/>
                    <a:pt x="36" y="9"/>
                  </a:cubicBezTo>
                  <a:cubicBezTo>
                    <a:pt x="37" y="9"/>
                    <a:pt x="37" y="11"/>
                    <a:pt x="38" y="11"/>
                  </a:cubicBezTo>
                  <a:cubicBezTo>
                    <a:pt x="39" y="12"/>
                    <a:pt x="38" y="13"/>
                    <a:pt x="38" y="14"/>
                  </a:cubicBezTo>
                  <a:cubicBezTo>
                    <a:pt x="38" y="14"/>
                    <a:pt x="38" y="14"/>
                    <a:pt x="38" y="16"/>
                  </a:cubicBezTo>
                  <a:cubicBezTo>
                    <a:pt x="38" y="17"/>
                    <a:pt x="39" y="19"/>
                    <a:pt x="37" y="21"/>
                  </a:cubicBezTo>
                  <a:cubicBezTo>
                    <a:pt x="35" y="23"/>
                    <a:pt x="34" y="22"/>
                    <a:pt x="33" y="23"/>
                  </a:cubicBezTo>
                  <a:lnTo>
                    <a:pt x="33" y="24"/>
                  </a:lnTo>
                  <a:lnTo>
                    <a:pt x="32" y="24"/>
                  </a:lnTo>
                  <a:cubicBezTo>
                    <a:pt x="31" y="24"/>
                    <a:pt x="30" y="26"/>
                    <a:pt x="29" y="26"/>
                  </a:cubicBezTo>
                  <a:lnTo>
                    <a:pt x="27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56" name="Freeform 21"/>
            <p:cNvSpPr>
              <a:spLocks/>
            </p:cNvSpPr>
            <p:nvPr/>
          </p:nvSpPr>
          <p:spPr bwMode="auto">
            <a:xfrm>
              <a:off x="5707407" y="11818989"/>
              <a:ext cx="1346130" cy="1346130"/>
            </a:xfrm>
            <a:custGeom>
              <a:avLst/>
              <a:gdLst/>
              <a:ahLst/>
              <a:cxnLst>
                <a:cxn ang="0">
                  <a:pos x="5" y="135"/>
                </a:cxn>
                <a:cxn ang="0">
                  <a:pos x="13" y="125"/>
                </a:cxn>
                <a:cxn ang="0">
                  <a:pos x="30" y="111"/>
                </a:cxn>
                <a:cxn ang="0">
                  <a:pos x="36" y="94"/>
                </a:cxn>
                <a:cxn ang="0">
                  <a:pos x="33" y="72"/>
                </a:cxn>
                <a:cxn ang="0">
                  <a:pos x="48" y="58"/>
                </a:cxn>
                <a:cxn ang="0">
                  <a:pos x="62" y="43"/>
                </a:cxn>
                <a:cxn ang="0">
                  <a:pos x="84" y="29"/>
                </a:cxn>
                <a:cxn ang="0">
                  <a:pos x="81" y="20"/>
                </a:cxn>
                <a:cxn ang="0">
                  <a:pos x="82" y="0"/>
                </a:cxn>
                <a:cxn ang="0">
                  <a:pos x="104" y="11"/>
                </a:cxn>
                <a:cxn ang="0">
                  <a:pos x="128" y="16"/>
                </a:cxn>
                <a:cxn ang="0">
                  <a:pos x="151" y="13"/>
                </a:cxn>
                <a:cxn ang="0">
                  <a:pos x="175" y="19"/>
                </a:cxn>
                <a:cxn ang="0">
                  <a:pos x="194" y="30"/>
                </a:cxn>
                <a:cxn ang="0">
                  <a:pos x="214" y="34"/>
                </a:cxn>
                <a:cxn ang="0">
                  <a:pos x="222" y="52"/>
                </a:cxn>
                <a:cxn ang="0">
                  <a:pos x="234" y="74"/>
                </a:cxn>
                <a:cxn ang="0">
                  <a:pos x="277" y="85"/>
                </a:cxn>
                <a:cxn ang="0">
                  <a:pos x="326" y="105"/>
                </a:cxn>
                <a:cxn ang="0">
                  <a:pos x="358" y="125"/>
                </a:cxn>
                <a:cxn ang="0">
                  <a:pos x="395" y="93"/>
                </a:cxn>
                <a:cxn ang="0">
                  <a:pos x="389" y="73"/>
                </a:cxn>
                <a:cxn ang="0">
                  <a:pos x="388" y="50"/>
                </a:cxn>
                <a:cxn ang="0">
                  <a:pos x="430" y="18"/>
                </a:cxn>
                <a:cxn ang="0">
                  <a:pos x="449" y="12"/>
                </a:cxn>
                <a:cxn ang="0">
                  <a:pos x="471" y="13"/>
                </a:cxn>
                <a:cxn ang="0">
                  <a:pos x="494" y="22"/>
                </a:cxn>
                <a:cxn ang="0">
                  <a:pos x="501" y="35"/>
                </a:cxn>
                <a:cxn ang="0">
                  <a:pos x="516" y="43"/>
                </a:cxn>
                <a:cxn ang="0">
                  <a:pos x="540" y="50"/>
                </a:cxn>
                <a:cxn ang="0">
                  <a:pos x="565" y="51"/>
                </a:cxn>
                <a:cxn ang="0">
                  <a:pos x="575" y="67"/>
                </a:cxn>
                <a:cxn ang="0">
                  <a:pos x="566" y="79"/>
                </a:cxn>
                <a:cxn ang="0">
                  <a:pos x="572" y="101"/>
                </a:cxn>
                <a:cxn ang="0">
                  <a:pos x="565" y="125"/>
                </a:cxn>
                <a:cxn ang="0">
                  <a:pos x="571" y="151"/>
                </a:cxn>
                <a:cxn ang="0">
                  <a:pos x="577" y="192"/>
                </a:cxn>
                <a:cxn ang="0">
                  <a:pos x="586" y="566"/>
                </a:cxn>
                <a:cxn ang="0">
                  <a:pos x="549" y="566"/>
                </a:cxn>
                <a:cxn ang="0">
                  <a:pos x="549" y="587"/>
                </a:cxn>
                <a:cxn ang="0">
                  <a:pos x="253" y="420"/>
                </a:cxn>
                <a:cxn ang="0">
                  <a:pos x="186" y="452"/>
                </a:cxn>
                <a:cxn ang="0">
                  <a:pos x="170" y="441"/>
                </a:cxn>
                <a:cxn ang="0">
                  <a:pos x="123" y="420"/>
                </a:cxn>
                <a:cxn ang="0">
                  <a:pos x="102" y="414"/>
                </a:cxn>
                <a:cxn ang="0">
                  <a:pos x="93" y="398"/>
                </a:cxn>
                <a:cxn ang="0">
                  <a:pos x="67" y="376"/>
                </a:cxn>
                <a:cxn ang="0">
                  <a:pos x="53" y="370"/>
                </a:cxn>
                <a:cxn ang="0">
                  <a:pos x="39" y="371"/>
                </a:cxn>
                <a:cxn ang="0">
                  <a:pos x="29" y="351"/>
                </a:cxn>
                <a:cxn ang="0">
                  <a:pos x="21" y="326"/>
                </a:cxn>
                <a:cxn ang="0">
                  <a:pos x="7" y="295"/>
                </a:cxn>
                <a:cxn ang="0">
                  <a:pos x="22" y="269"/>
                </a:cxn>
                <a:cxn ang="0">
                  <a:pos x="21" y="242"/>
                </a:cxn>
                <a:cxn ang="0">
                  <a:pos x="22" y="218"/>
                </a:cxn>
                <a:cxn ang="0">
                  <a:pos x="22" y="191"/>
                </a:cxn>
                <a:cxn ang="0">
                  <a:pos x="18" y="159"/>
                </a:cxn>
                <a:cxn ang="0">
                  <a:pos x="5" y="135"/>
                </a:cxn>
              </a:cxnLst>
              <a:rect l="0" t="0" r="r" b="b"/>
              <a:pathLst>
                <a:path w="586" h="587">
                  <a:moveTo>
                    <a:pt x="5" y="135"/>
                  </a:moveTo>
                  <a:cubicBezTo>
                    <a:pt x="0" y="131"/>
                    <a:pt x="11" y="126"/>
                    <a:pt x="13" y="125"/>
                  </a:cubicBezTo>
                  <a:cubicBezTo>
                    <a:pt x="21" y="121"/>
                    <a:pt x="25" y="119"/>
                    <a:pt x="30" y="111"/>
                  </a:cubicBezTo>
                  <a:cubicBezTo>
                    <a:pt x="34" y="105"/>
                    <a:pt x="38" y="102"/>
                    <a:pt x="36" y="94"/>
                  </a:cubicBezTo>
                  <a:cubicBezTo>
                    <a:pt x="35" y="87"/>
                    <a:pt x="32" y="80"/>
                    <a:pt x="33" y="72"/>
                  </a:cubicBezTo>
                  <a:cubicBezTo>
                    <a:pt x="34" y="62"/>
                    <a:pt x="46" y="65"/>
                    <a:pt x="48" y="58"/>
                  </a:cubicBezTo>
                  <a:cubicBezTo>
                    <a:pt x="50" y="50"/>
                    <a:pt x="56" y="46"/>
                    <a:pt x="62" y="43"/>
                  </a:cubicBezTo>
                  <a:cubicBezTo>
                    <a:pt x="67" y="41"/>
                    <a:pt x="83" y="36"/>
                    <a:pt x="84" y="29"/>
                  </a:cubicBezTo>
                  <a:cubicBezTo>
                    <a:pt x="84" y="26"/>
                    <a:pt x="80" y="24"/>
                    <a:pt x="81" y="20"/>
                  </a:cubicBezTo>
                  <a:cubicBezTo>
                    <a:pt x="81" y="14"/>
                    <a:pt x="82" y="7"/>
                    <a:pt x="82" y="0"/>
                  </a:cubicBezTo>
                  <a:cubicBezTo>
                    <a:pt x="89" y="5"/>
                    <a:pt x="97" y="7"/>
                    <a:pt x="104" y="11"/>
                  </a:cubicBezTo>
                  <a:cubicBezTo>
                    <a:pt x="111" y="16"/>
                    <a:pt x="120" y="17"/>
                    <a:pt x="128" y="16"/>
                  </a:cubicBezTo>
                  <a:cubicBezTo>
                    <a:pt x="136" y="15"/>
                    <a:pt x="143" y="10"/>
                    <a:pt x="151" y="13"/>
                  </a:cubicBezTo>
                  <a:cubicBezTo>
                    <a:pt x="159" y="16"/>
                    <a:pt x="168" y="16"/>
                    <a:pt x="175" y="19"/>
                  </a:cubicBezTo>
                  <a:cubicBezTo>
                    <a:pt x="182" y="22"/>
                    <a:pt x="187" y="28"/>
                    <a:pt x="194" y="30"/>
                  </a:cubicBezTo>
                  <a:cubicBezTo>
                    <a:pt x="200" y="33"/>
                    <a:pt x="208" y="30"/>
                    <a:pt x="214" y="34"/>
                  </a:cubicBezTo>
                  <a:cubicBezTo>
                    <a:pt x="220" y="38"/>
                    <a:pt x="221" y="46"/>
                    <a:pt x="222" y="52"/>
                  </a:cubicBezTo>
                  <a:cubicBezTo>
                    <a:pt x="224" y="61"/>
                    <a:pt x="227" y="68"/>
                    <a:pt x="234" y="74"/>
                  </a:cubicBezTo>
                  <a:cubicBezTo>
                    <a:pt x="247" y="85"/>
                    <a:pt x="262" y="83"/>
                    <a:pt x="277" y="85"/>
                  </a:cubicBezTo>
                  <a:cubicBezTo>
                    <a:pt x="292" y="88"/>
                    <a:pt x="314" y="95"/>
                    <a:pt x="326" y="105"/>
                  </a:cubicBezTo>
                  <a:cubicBezTo>
                    <a:pt x="336" y="113"/>
                    <a:pt x="345" y="126"/>
                    <a:pt x="358" y="125"/>
                  </a:cubicBezTo>
                  <a:cubicBezTo>
                    <a:pt x="374" y="123"/>
                    <a:pt x="392" y="109"/>
                    <a:pt x="395" y="93"/>
                  </a:cubicBezTo>
                  <a:cubicBezTo>
                    <a:pt x="397" y="86"/>
                    <a:pt x="392" y="80"/>
                    <a:pt x="389" y="73"/>
                  </a:cubicBezTo>
                  <a:cubicBezTo>
                    <a:pt x="387" y="66"/>
                    <a:pt x="385" y="57"/>
                    <a:pt x="388" y="50"/>
                  </a:cubicBezTo>
                  <a:cubicBezTo>
                    <a:pt x="392" y="36"/>
                    <a:pt x="415" y="18"/>
                    <a:pt x="430" y="18"/>
                  </a:cubicBezTo>
                  <a:cubicBezTo>
                    <a:pt x="437" y="18"/>
                    <a:pt x="442" y="12"/>
                    <a:pt x="449" y="12"/>
                  </a:cubicBezTo>
                  <a:cubicBezTo>
                    <a:pt x="456" y="11"/>
                    <a:pt x="464" y="11"/>
                    <a:pt x="471" y="13"/>
                  </a:cubicBezTo>
                  <a:cubicBezTo>
                    <a:pt x="479" y="15"/>
                    <a:pt x="486" y="19"/>
                    <a:pt x="494" y="22"/>
                  </a:cubicBezTo>
                  <a:cubicBezTo>
                    <a:pt x="503" y="25"/>
                    <a:pt x="500" y="27"/>
                    <a:pt x="501" y="35"/>
                  </a:cubicBezTo>
                  <a:cubicBezTo>
                    <a:pt x="501" y="41"/>
                    <a:pt x="512" y="42"/>
                    <a:pt x="516" y="43"/>
                  </a:cubicBezTo>
                  <a:cubicBezTo>
                    <a:pt x="525" y="43"/>
                    <a:pt x="531" y="48"/>
                    <a:pt x="540" y="50"/>
                  </a:cubicBezTo>
                  <a:cubicBezTo>
                    <a:pt x="548" y="52"/>
                    <a:pt x="557" y="50"/>
                    <a:pt x="565" y="51"/>
                  </a:cubicBezTo>
                  <a:cubicBezTo>
                    <a:pt x="570" y="52"/>
                    <a:pt x="577" y="62"/>
                    <a:pt x="575" y="67"/>
                  </a:cubicBezTo>
                  <a:cubicBezTo>
                    <a:pt x="574" y="72"/>
                    <a:pt x="567" y="73"/>
                    <a:pt x="566" y="79"/>
                  </a:cubicBezTo>
                  <a:cubicBezTo>
                    <a:pt x="565" y="87"/>
                    <a:pt x="570" y="94"/>
                    <a:pt x="572" y="101"/>
                  </a:cubicBezTo>
                  <a:cubicBezTo>
                    <a:pt x="573" y="110"/>
                    <a:pt x="568" y="117"/>
                    <a:pt x="565" y="125"/>
                  </a:cubicBezTo>
                  <a:cubicBezTo>
                    <a:pt x="562" y="133"/>
                    <a:pt x="570" y="142"/>
                    <a:pt x="571" y="151"/>
                  </a:cubicBezTo>
                  <a:cubicBezTo>
                    <a:pt x="574" y="165"/>
                    <a:pt x="576" y="178"/>
                    <a:pt x="577" y="192"/>
                  </a:cubicBezTo>
                  <a:lnTo>
                    <a:pt x="586" y="566"/>
                  </a:lnTo>
                  <a:cubicBezTo>
                    <a:pt x="573" y="566"/>
                    <a:pt x="561" y="566"/>
                    <a:pt x="549" y="566"/>
                  </a:cubicBezTo>
                  <a:cubicBezTo>
                    <a:pt x="549" y="573"/>
                    <a:pt x="549" y="580"/>
                    <a:pt x="549" y="587"/>
                  </a:cubicBezTo>
                  <a:lnTo>
                    <a:pt x="253" y="420"/>
                  </a:lnTo>
                  <a:lnTo>
                    <a:pt x="186" y="452"/>
                  </a:lnTo>
                  <a:cubicBezTo>
                    <a:pt x="181" y="453"/>
                    <a:pt x="174" y="444"/>
                    <a:pt x="170" y="441"/>
                  </a:cubicBezTo>
                  <a:cubicBezTo>
                    <a:pt x="157" y="427"/>
                    <a:pt x="142" y="424"/>
                    <a:pt x="123" y="420"/>
                  </a:cubicBezTo>
                  <a:cubicBezTo>
                    <a:pt x="117" y="418"/>
                    <a:pt x="108" y="418"/>
                    <a:pt x="102" y="414"/>
                  </a:cubicBezTo>
                  <a:cubicBezTo>
                    <a:pt x="97" y="411"/>
                    <a:pt x="95" y="403"/>
                    <a:pt x="93" y="398"/>
                  </a:cubicBezTo>
                  <a:cubicBezTo>
                    <a:pt x="88" y="384"/>
                    <a:pt x="81" y="381"/>
                    <a:pt x="67" y="376"/>
                  </a:cubicBezTo>
                  <a:cubicBezTo>
                    <a:pt x="63" y="374"/>
                    <a:pt x="58" y="370"/>
                    <a:pt x="53" y="370"/>
                  </a:cubicBezTo>
                  <a:cubicBezTo>
                    <a:pt x="49" y="370"/>
                    <a:pt x="43" y="376"/>
                    <a:pt x="39" y="371"/>
                  </a:cubicBezTo>
                  <a:cubicBezTo>
                    <a:pt x="35" y="367"/>
                    <a:pt x="29" y="357"/>
                    <a:pt x="29" y="351"/>
                  </a:cubicBezTo>
                  <a:cubicBezTo>
                    <a:pt x="29" y="340"/>
                    <a:pt x="27" y="335"/>
                    <a:pt x="21" y="326"/>
                  </a:cubicBezTo>
                  <a:cubicBezTo>
                    <a:pt x="16" y="318"/>
                    <a:pt x="0" y="305"/>
                    <a:pt x="7" y="295"/>
                  </a:cubicBezTo>
                  <a:cubicBezTo>
                    <a:pt x="15" y="283"/>
                    <a:pt x="27" y="288"/>
                    <a:pt x="22" y="269"/>
                  </a:cubicBezTo>
                  <a:cubicBezTo>
                    <a:pt x="19" y="259"/>
                    <a:pt x="18" y="252"/>
                    <a:pt x="21" y="242"/>
                  </a:cubicBezTo>
                  <a:cubicBezTo>
                    <a:pt x="24" y="234"/>
                    <a:pt x="25" y="227"/>
                    <a:pt x="22" y="218"/>
                  </a:cubicBezTo>
                  <a:cubicBezTo>
                    <a:pt x="19" y="210"/>
                    <a:pt x="22" y="201"/>
                    <a:pt x="22" y="191"/>
                  </a:cubicBezTo>
                  <a:cubicBezTo>
                    <a:pt x="23" y="181"/>
                    <a:pt x="22" y="170"/>
                    <a:pt x="18" y="159"/>
                  </a:cubicBezTo>
                  <a:cubicBezTo>
                    <a:pt x="15" y="151"/>
                    <a:pt x="10" y="142"/>
                    <a:pt x="5" y="135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57" name="Freeform 22"/>
            <p:cNvSpPr>
              <a:spLocks/>
            </p:cNvSpPr>
            <p:nvPr/>
          </p:nvSpPr>
          <p:spPr bwMode="auto">
            <a:xfrm>
              <a:off x="6753718" y="9603994"/>
              <a:ext cx="697540" cy="465027"/>
            </a:xfrm>
            <a:custGeom>
              <a:avLst/>
              <a:gdLst/>
              <a:ahLst/>
              <a:cxnLst>
                <a:cxn ang="0">
                  <a:pos x="0" y="157"/>
                </a:cxn>
                <a:cxn ang="0">
                  <a:pos x="13" y="144"/>
                </a:cxn>
                <a:cxn ang="0">
                  <a:pos x="21" y="131"/>
                </a:cxn>
                <a:cxn ang="0">
                  <a:pos x="4" y="89"/>
                </a:cxn>
                <a:cxn ang="0">
                  <a:pos x="31" y="91"/>
                </a:cxn>
                <a:cxn ang="0">
                  <a:pos x="40" y="88"/>
                </a:cxn>
                <a:cxn ang="0">
                  <a:pos x="47" y="82"/>
                </a:cxn>
                <a:cxn ang="0">
                  <a:pos x="54" y="81"/>
                </a:cxn>
                <a:cxn ang="0">
                  <a:pos x="59" y="77"/>
                </a:cxn>
                <a:cxn ang="0">
                  <a:pos x="68" y="81"/>
                </a:cxn>
                <a:cxn ang="0">
                  <a:pos x="75" y="79"/>
                </a:cxn>
                <a:cxn ang="0">
                  <a:pos x="67" y="72"/>
                </a:cxn>
                <a:cxn ang="0">
                  <a:pos x="80" y="48"/>
                </a:cxn>
                <a:cxn ang="0">
                  <a:pos x="93" y="40"/>
                </a:cxn>
                <a:cxn ang="0">
                  <a:pos x="103" y="34"/>
                </a:cxn>
                <a:cxn ang="0">
                  <a:pos x="95" y="19"/>
                </a:cxn>
                <a:cxn ang="0">
                  <a:pos x="119" y="13"/>
                </a:cxn>
                <a:cxn ang="0">
                  <a:pos x="136" y="1"/>
                </a:cxn>
                <a:cxn ang="0">
                  <a:pos x="150" y="2"/>
                </a:cxn>
                <a:cxn ang="0">
                  <a:pos x="182" y="8"/>
                </a:cxn>
                <a:cxn ang="0">
                  <a:pos x="183" y="16"/>
                </a:cxn>
                <a:cxn ang="0">
                  <a:pos x="199" y="13"/>
                </a:cxn>
                <a:cxn ang="0">
                  <a:pos x="223" y="18"/>
                </a:cxn>
                <a:cxn ang="0">
                  <a:pos x="232" y="26"/>
                </a:cxn>
                <a:cxn ang="0">
                  <a:pos x="235" y="40"/>
                </a:cxn>
                <a:cxn ang="0">
                  <a:pos x="234" y="48"/>
                </a:cxn>
                <a:cxn ang="0">
                  <a:pos x="241" y="60"/>
                </a:cxn>
                <a:cxn ang="0">
                  <a:pos x="261" y="81"/>
                </a:cxn>
                <a:cxn ang="0">
                  <a:pos x="270" y="86"/>
                </a:cxn>
                <a:cxn ang="0">
                  <a:pos x="271" y="95"/>
                </a:cxn>
                <a:cxn ang="0">
                  <a:pos x="277" y="95"/>
                </a:cxn>
                <a:cxn ang="0">
                  <a:pos x="285" y="96"/>
                </a:cxn>
                <a:cxn ang="0">
                  <a:pos x="292" y="103"/>
                </a:cxn>
                <a:cxn ang="0">
                  <a:pos x="301" y="109"/>
                </a:cxn>
                <a:cxn ang="0">
                  <a:pos x="296" y="118"/>
                </a:cxn>
                <a:cxn ang="0">
                  <a:pos x="285" y="123"/>
                </a:cxn>
                <a:cxn ang="0">
                  <a:pos x="266" y="120"/>
                </a:cxn>
                <a:cxn ang="0">
                  <a:pos x="266" y="134"/>
                </a:cxn>
                <a:cxn ang="0">
                  <a:pos x="270" y="147"/>
                </a:cxn>
                <a:cxn ang="0">
                  <a:pos x="280" y="164"/>
                </a:cxn>
                <a:cxn ang="0">
                  <a:pos x="261" y="167"/>
                </a:cxn>
                <a:cxn ang="0">
                  <a:pos x="242" y="180"/>
                </a:cxn>
                <a:cxn ang="0">
                  <a:pos x="244" y="195"/>
                </a:cxn>
                <a:cxn ang="0">
                  <a:pos x="233" y="193"/>
                </a:cxn>
                <a:cxn ang="0">
                  <a:pos x="214" y="190"/>
                </a:cxn>
                <a:cxn ang="0">
                  <a:pos x="195" y="186"/>
                </a:cxn>
                <a:cxn ang="0">
                  <a:pos x="183" y="193"/>
                </a:cxn>
                <a:cxn ang="0">
                  <a:pos x="178" y="187"/>
                </a:cxn>
                <a:cxn ang="0">
                  <a:pos x="170" y="187"/>
                </a:cxn>
                <a:cxn ang="0">
                  <a:pos x="160" y="185"/>
                </a:cxn>
                <a:cxn ang="0">
                  <a:pos x="152" y="188"/>
                </a:cxn>
                <a:cxn ang="0">
                  <a:pos x="143" y="185"/>
                </a:cxn>
                <a:cxn ang="0">
                  <a:pos x="133" y="183"/>
                </a:cxn>
                <a:cxn ang="0">
                  <a:pos x="109" y="177"/>
                </a:cxn>
                <a:cxn ang="0">
                  <a:pos x="81" y="172"/>
                </a:cxn>
                <a:cxn ang="0">
                  <a:pos x="50" y="173"/>
                </a:cxn>
                <a:cxn ang="0">
                  <a:pos x="32" y="184"/>
                </a:cxn>
                <a:cxn ang="0">
                  <a:pos x="21" y="183"/>
                </a:cxn>
                <a:cxn ang="0">
                  <a:pos x="15" y="189"/>
                </a:cxn>
                <a:cxn ang="0">
                  <a:pos x="15" y="171"/>
                </a:cxn>
                <a:cxn ang="0">
                  <a:pos x="0" y="157"/>
                </a:cxn>
                <a:cxn ang="0">
                  <a:pos x="0" y="157"/>
                </a:cxn>
              </a:cxnLst>
              <a:rect l="0" t="0" r="r" b="b"/>
              <a:pathLst>
                <a:path w="306" h="203">
                  <a:moveTo>
                    <a:pt x="0" y="157"/>
                  </a:moveTo>
                  <a:cubicBezTo>
                    <a:pt x="2" y="151"/>
                    <a:pt x="6" y="145"/>
                    <a:pt x="13" y="144"/>
                  </a:cubicBezTo>
                  <a:cubicBezTo>
                    <a:pt x="20" y="143"/>
                    <a:pt x="22" y="137"/>
                    <a:pt x="21" y="131"/>
                  </a:cubicBezTo>
                  <a:cubicBezTo>
                    <a:pt x="20" y="115"/>
                    <a:pt x="6" y="104"/>
                    <a:pt x="4" y="89"/>
                  </a:cubicBezTo>
                  <a:cubicBezTo>
                    <a:pt x="12" y="91"/>
                    <a:pt x="22" y="90"/>
                    <a:pt x="31" y="91"/>
                  </a:cubicBezTo>
                  <a:cubicBezTo>
                    <a:pt x="33" y="91"/>
                    <a:pt x="37" y="89"/>
                    <a:pt x="40" y="88"/>
                  </a:cubicBezTo>
                  <a:cubicBezTo>
                    <a:pt x="45" y="87"/>
                    <a:pt x="43" y="85"/>
                    <a:pt x="47" y="82"/>
                  </a:cubicBezTo>
                  <a:cubicBezTo>
                    <a:pt x="49" y="80"/>
                    <a:pt x="52" y="82"/>
                    <a:pt x="54" y="81"/>
                  </a:cubicBezTo>
                  <a:cubicBezTo>
                    <a:pt x="56" y="80"/>
                    <a:pt x="57" y="78"/>
                    <a:pt x="59" y="77"/>
                  </a:cubicBezTo>
                  <a:cubicBezTo>
                    <a:pt x="63" y="75"/>
                    <a:pt x="70" y="75"/>
                    <a:pt x="68" y="81"/>
                  </a:cubicBezTo>
                  <a:cubicBezTo>
                    <a:pt x="70" y="82"/>
                    <a:pt x="73" y="81"/>
                    <a:pt x="75" y="79"/>
                  </a:cubicBezTo>
                  <a:cubicBezTo>
                    <a:pt x="78" y="75"/>
                    <a:pt x="70" y="73"/>
                    <a:pt x="67" y="72"/>
                  </a:cubicBezTo>
                  <a:cubicBezTo>
                    <a:pt x="75" y="64"/>
                    <a:pt x="69" y="54"/>
                    <a:pt x="80" y="48"/>
                  </a:cubicBezTo>
                  <a:cubicBezTo>
                    <a:pt x="86" y="45"/>
                    <a:pt x="86" y="40"/>
                    <a:pt x="93" y="40"/>
                  </a:cubicBezTo>
                  <a:cubicBezTo>
                    <a:pt x="101" y="41"/>
                    <a:pt x="97" y="37"/>
                    <a:pt x="103" y="34"/>
                  </a:cubicBezTo>
                  <a:cubicBezTo>
                    <a:pt x="95" y="32"/>
                    <a:pt x="87" y="29"/>
                    <a:pt x="95" y="19"/>
                  </a:cubicBezTo>
                  <a:cubicBezTo>
                    <a:pt x="100" y="13"/>
                    <a:pt x="112" y="11"/>
                    <a:pt x="119" y="13"/>
                  </a:cubicBezTo>
                  <a:cubicBezTo>
                    <a:pt x="128" y="16"/>
                    <a:pt x="128" y="4"/>
                    <a:pt x="136" y="1"/>
                  </a:cubicBezTo>
                  <a:cubicBezTo>
                    <a:pt x="141" y="0"/>
                    <a:pt x="147" y="4"/>
                    <a:pt x="150" y="2"/>
                  </a:cubicBezTo>
                  <a:cubicBezTo>
                    <a:pt x="158" y="2"/>
                    <a:pt x="180" y="3"/>
                    <a:pt x="182" y="8"/>
                  </a:cubicBezTo>
                  <a:cubicBezTo>
                    <a:pt x="184" y="10"/>
                    <a:pt x="181" y="14"/>
                    <a:pt x="183" y="16"/>
                  </a:cubicBezTo>
                  <a:cubicBezTo>
                    <a:pt x="186" y="18"/>
                    <a:pt x="196" y="15"/>
                    <a:pt x="199" y="13"/>
                  </a:cubicBezTo>
                  <a:cubicBezTo>
                    <a:pt x="209" y="8"/>
                    <a:pt x="213" y="11"/>
                    <a:pt x="223" y="18"/>
                  </a:cubicBezTo>
                  <a:cubicBezTo>
                    <a:pt x="226" y="19"/>
                    <a:pt x="232" y="20"/>
                    <a:pt x="232" y="26"/>
                  </a:cubicBezTo>
                  <a:cubicBezTo>
                    <a:pt x="232" y="32"/>
                    <a:pt x="232" y="34"/>
                    <a:pt x="235" y="40"/>
                  </a:cubicBezTo>
                  <a:cubicBezTo>
                    <a:pt x="237" y="43"/>
                    <a:pt x="238" y="45"/>
                    <a:pt x="234" y="48"/>
                  </a:cubicBezTo>
                  <a:cubicBezTo>
                    <a:pt x="229" y="51"/>
                    <a:pt x="238" y="57"/>
                    <a:pt x="241" y="60"/>
                  </a:cubicBezTo>
                  <a:cubicBezTo>
                    <a:pt x="248" y="67"/>
                    <a:pt x="250" y="77"/>
                    <a:pt x="261" y="81"/>
                  </a:cubicBezTo>
                  <a:cubicBezTo>
                    <a:pt x="264" y="82"/>
                    <a:pt x="269" y="83"/>
                    <a:pt x="270" y="86"/>
                  </a:cubicBezTo>
                  <a:cubicBezTo>
                    <a:pt x="272" y="91"/>
                    <a:pt x="267" y="95"/>
                    <a:pt x="271" y="95"/>
                  </a:cubicBezTo>
                  <a:cubicBezTo>
                    <a:pt x="273" y="95"/>
                    <a:pt x="276" y="95"/>
                    <a:pt x="277" y="95"/>
                  </a:cubicBezTo>
                  <a:cubicBezTo>
                    <a:pt x="280" y="94"/>
                    <a:pt x="283" y="96"/>
                    <a:pt x="285" y="96"/>
                  </a:cubicBezTo>
                  <a:cubicBezTo>
                    <a:pt x="293" y="97"/>
                    <a:pt x="288" y="99"/>
                    <a:pt x="292" y="103"/>
                  </a:cubicBezTo>
                  <a:cubicBezTo>
                    <a:pt x="293" y="105"/>
                    <a:pt x="299" y="106"/>
                    <a:pt x="301" y="109"/>
                  </a:cubicBezTo>
                  <a:cubicBezTo>
                    <a:pt x="306" y="116"/>
                    <a:pt x="298" y="116"/>
                    <a:pt x="296" y="118"/>
                  </a:cubicBezTo>
                  <a:cubicBezTo>
                    <a:pt x="292" y="120"/>
                    <a:pt x="291" y="122"/>
                    <a:pt x="285" y="123"/>
                  </a:cubicBezTo>
                  <a:cubicBezTo>
                    <a:pt x="277" y="125"/>
                    <a:pt x="273" y="118"/>
                    <a:pt x="266" y="120"/>
                  </a:cubicBezTo>
                  <a:cubicBezTo>
                    <a:pt x="250" y="123"/>
                    <a:pt x="260" y="130"/>
                    <a:pt x="266" y="134"/>
                  </a:cubicBezTo>
                  <a:cubicBezTo>
                    <a:pt x="270" y="137"/>
                    <a:pt x="269" y="143"/>
                    <a:pt x="270" y="147"/>
                  </a:cubicBezTo>
                  <a:cubicBezTo>
                    <a:pt x="271" y="153"/>
                    <a:pt x="276" y="159"/>
                    <a:pt x="280" y="164"/>
                  </a:cubicBezTo>
                  <a:cubicBezTo>
                    <a:pt x="272" y="164"/>
                    <a:pt x="275" y="162"/>
                    <a:pt x="261" y="167"/>
                  </a:cubicBezTo>
                  <a:cubicBezTo>
                    <a:pt x="255" y="163"/>
                    <a:pt x="245" y="169"/>
                    <a:pt x="242" y="180"/>
                  </a:cubicBezTo>
                  <a:cubicBezTo>
                    <a:pt x="241" y="184"/>
                    <a:pt x="244" y="188"/>
                    <a:pt x="244" y="195"/>
                  </a:cubicBezTo>
                  <a:cubicBezTo>
                    <a:pt x="245" y="203"/>
                    <a:pt x="235" y="196"/>
                    <a:pt x="233" y="193"/>
                  </a:cubicBezTo>
                  <a:cubicBezTo>
                    <a:pt x="227" y="186"/>
                    <a:pt x="221" y="194"/>
                    <a:pt x="214" y="190"/>
                  </a:cubicBezTo>
                  <a:cubicBezTo>
                    <a:pt x="198" y="199"/>
                    <a:pt x="202" y="188"/>
                    <a:pt x="195" y="186"/>
                  </a:cubicBezTo>
                  <a:cubicBezTo>
                    <a:pt x="190" y="183"/>
                    <a:pt x="183" y="188"/>
                    <a:pt x="183" y="193"/>
                  </a:cubicBezTo>
                  <a:cubicBezTo>
                    <a:pt x="181" y="192"/>
                    <a:pt x="180" y="188"/>
                    <a:pt x="178" y="187"/>
                  </a:cubicBezTo>
                  <a:cubicBezTo>
                    <a:pt x="175" y="186"/>
                    <a:pt x="172" y="189"/>
                    <a:pt x="170" y="187"/>
                  </a:cubicBezTo>
                  <a:cubicBezTo>
                    <a:pt x="167" y="185"/>
                    <a:pt x="163" y="185"/>
                    <a:pt x="160" y="185"/>
                  </a:cubicBezTo>
                  <a:cubicBezTo>
                    <a:pt x="155" y="186"/>
                    <a:pt x="153" y="182"/>
                    <a:pt x="152" y="188"/>
                  </a:cubicBezTo>
                  <a:cubicBezTo>
                    <a:pt x="149" y="188"/>
                    <a:pt x="147" y="185"/>
                    <a:pt x="143" y="185"/>
                  </a:cubicBezTo>
                  <a:cubicBezTo>
                    <a:pt x="140" y="184"/>
                    <a:pt x="136" y="187"/>
                    <a:pt x="133" y="183"/>
                  </a:cubicBezTo>
                  <a:cubicBezTo>
                    <a:pt x="127" y="175"/>
                    <a:pt x="118" y="178"/>
                    <a:pt x="109" y="177"/>
                  </a:cubicBezTo>
                  <a:cubicBezTo>
                    <a:pt x="100" y="175"/>
                    <a:pt x="90" y="170"/>
                    <a:pt x="81" y="172"/>
                  </a:cubicBezTo>
                  <a:cubicBezTo>
                    <a:pt x="69" y="172"/>
                    <a:pt x="60" y="173"/>
                    <a:pt x="50" y="173"/>
                  </a:cubicBezTo>
                  <a:cubicBezTo>
                    <a:pt x="39" y="173"/>
                    <a:pt x="40" y="178"/>
                    <a:pt x="32" y="184"/>
                  </a:cubicBezTo>
                  <a:cubicBezTo>
                    <a:pt x="28" y="187"/>
                    <a:pt x="25" y="184"/>
                    <a:pt x="21" y="183"/>
                  </a:cubicBezTo>
                  <a:cubicBezTo>
                    <a:pt x="15" y="182"/>
                    <a:pt x="16" y="186"/>
                    <a:pt x="15" y="189"/>
                  </a:cubicBezTo>
                  <a:cubicBezTo>
                    <a:pt x="11" y="195"/>
                    <a:pt x="15" y="172"/>
                    <a:pt x="15" y="171"/>
                  </a:cubicBezTo>
                  <a:cubicBezTo>
                    <a:pt x="16" y="158"/>
                    <a:pt x="2" y="165"/>
                    <a:pt x="0" y="157"/>
                  </a:cubicBezTo>
                  <a:lnTo>
                    <a:pt x="0" y="157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58" name="Freeform 23"/>
            <p:cNvSpPr>
              <a:spLocks/>
            </p:cNvSpPr>
            <p:nvPr/>
          </p:nvSpPr>
          <p:spPr bwMode="auto">
            <a:xfrm>
              <a:off x="10021142" y="11427387"/>
              <a:ext cx="1303299" cy="1315536"/>
            </a:xfrm>
            <a:custGeom>
              <a:avLst/>
              <a:gdLst/>
              <a:ahLst/>
              <a:cxnLst>
                <a:cxn ang="0">
                  <a:pos x="98" y="329"/>
                </a:cxn>
                <a:cxn ang="0">
                  <a:pos x="155" y="326"/>
                </a:cxn>
                <a:cxn ang="0">
                  <a:pos x="195" y="302"/>
                </a:cxn>
                <a:cxn ang="0">
                  <a:pos x="211" y="252"/>
                </a:cxn>
                <a:cxn ang="0">
                  <a:pos x="234" y="242"/>
                </a:cxn>
                <a:cxn ang="0">
                  <a:pos x="275" y="235"/>
                </a:cxn>
                <a:cxn ang="0">
                  <a:pos x="292" y="194"/>
                </a:cxn>
                <a:cxn ang="0">
                  <a:pos x="312" y="171"/>
                </a:cxn>
                <a:cxn ang="0">
                  <a:pos x="308" y="136"/>
                </a:cxn>
                <a:cxn ang="0">
                  <a:pos x="332" y="112"/>
                </a:cxn>
                <a:cxn ang="0">
                  <a:pos x="347" y="92"/>
                </a:cxn>
                <a:cxn ang="0">
                  <a:pos x="347" y="77"/>
                </a:cxn>
                <a:cxn ang="0">
                  <a:pos x="328" y="50"/>
                </a:cxn>
                <a:cxn ang="0">
                  <a:pos x="363" y="16"/>
                </a:cxn>
                <a:cxn ang="0">
                  <a:pos x="423" y="13"/>
                </a:cxn>
                <a:cxn ang="0">
                  <a:pos x="486" y="22"/>
                </a:cxn>
                <a:cxn ang="0">
                  <a:pos x="507" y="57"/>
                </a:cxn>
                <a:cxn ang="0">
                  <a:pos x="545" y="91"/>
                </a:cxn>
                <a:cxn ang="0">
                  <a:pos x="509" y="110"/>
                </a:cxn>
                <a:cxn ang="0">
                  <a:pos x="440" y="123"/>
                </a:cxn>
                <a:cxn ang="0">
                  <a:pos x="452" y="154"/>
                </a:cxn>
                <a:cxn ang="0">
                  <a:pos x="468" y="183"/>
                </a:cxn>
                <a:cxn ang="0">
                  <a:pos x="509" y="208"/>
                </a:cxn>
                <a:cxn ang="0">
                  <a:pos x="494" y="261"/>
                </a:cxn>
                <a:cxn ang="0">
                  <a:pos x="460" y="309"/>
                </a:cxn>
                <a:cxn ang="0">
                  <a:pos x="430" y="360"/>
                </a:cxn>
                <a:cxn ang="0">
                  <a:pos x="391" y="401"/>
                </a:cxn>
                <a:cxn ang="0">
                  <a:pos x="349" y="405"/>
                </a:cxn>
                <a:cxn ang="0">
                  <a:pos x="362" y="469"/>
                </a:cxn>
                <a:cxn ang="0">
                  <a:pos x="386" y="507"/>
                </a:cxn>
                <a:cxn ang="0">
                  <a:pos x="405" y="547"/>
                </a:cxn>
                <a:cxn ang="0">
                  <a:pos x="371" y="551"/>
                </a:cxn>
                <a:cxn ang="0">
                  <a:pos x="319" y="551"/>
                </a:cxn>
                <a:cxn ang="0">
                  <a:pos x="299" y="575"/>
                </a:cxn>
                <a:cxn ang="0">
                  <a:pos x="287" y="569"/>
                </a:cxn>
                <a:cxn ang="0">
                  <a:pos x="275" y="562"/>
                </a:cxn>
                <a:cxn ang="0">
                  <a:pos x="240" y="525"/>
                </a:cxn>
                <a:cxn ang="0">
                  <a:pos x="229" y="505"/>
                </a:cxn>
                <a:cxn ang="0">
                  <a:pos x="166" y="515"/>
                </a:cxn>
                <a:cxn ang="0">
                  <a:pos x="140" y="507"/>
                </a:cxn>
                <a:cxn ang="0">
                  <a:pos x="73" y="513"/>
                </a:cxn>
                <a:cxn ang="0">
                  <a:pos x="71" y="464"/>
                </a:cxn>
                <a:cxn ang="0">
                  <a:pos x="90" y="427"/>
                </a:cxn>
                <a:cxn ang="0">
                  <a:pos x="68" y="379"/>
                </a:cxn>
                <a:cxn ang="0">
                  <a:pos x="0" y="313"/>
                </a:cxn>
              </a:cxnLst>
              <a:rect l="0" t="0" r="r" b="b"/>
              <a:pathLst>
                <a:path w="568" h="575">
                  <a:moveTo>
                    <a:pt x="0" y="313"/>
                  </a:moveTo>
                  <a:cubicBezTo>
                    <a:pt x="16" y="317"/>
                    <a:pt x="31" y="325"/>
                    <a:pt x="46" y="329"/>
                  </a:cubicBezTo>
                  <a:cubicBezTo>
                    <a:pt x="64" y="335"/>
                    <a:pt x="79" y="329"/>
                    <a:pt x="98" y="329"/>
                  </a:cubicBezTo>
                  <a:cubicBezTo>
                    <a:pt x="104" y="329"/>
                    <a:pt x="110" y="331"/>
                    <a:pt x="116" y="332"/>
                  </a:cubicBezTo>
                  <a:cubicBezTo>
                    <a:pt x="122" y="333"/>
                    <a:pt x="127" y="329"/>
                    <a:pt x="133" y="326"/>
                  </a:cubicBezTo>
                  <a:cubicBezTo>
                    <a:pt x="140" y="324"/>
                    <a:pt x="147" y="327"/>
                    <a:pt x="155" y="326"/>
                  </a:cubicBezTo>
                  <a:cubicBezTo>
                    <a:pt x="161" y="326"/>
                    <a:pt x="167" y="323"/>
                    <a:pt x="173" y="322"/>
                  </a:cubicBezTo>
                  <a:cubicBezTo>
                    <a:pt x="180" y="320"/>
                    <a:pt x="194" y="319"/>
                    <a:pt x="198" y="312"/>
                  </a:cubicBezTo>
                  <a:cubicBezTo>
                    <a:pt x="201" y="308"/>
                    <a:pt x="195" y="306"/>
                    <a:pt x="195" y="302"/>
                  </a:cubicBezTo>
                  <a:cubicBezTo>
                    <a:pt x="197" y="293"/>
                    <a:pt x="193" y="285"/>
                    <a:pt x="194" y="276"/>
                  </a:cubicBezTo>
                  <a:cubicBezTo>
                    <a:pt x="195" y="267"/>
                    <a:pt x="197" y="269"/>
                    <a:pt x="202" y="263"/>
                  </a:cubicBezTo>
                  <a:cubicBezTo>
                    <a:pt x="205" y="260"/>
                    <a:pt x="206" y="254"/>
                    <a:pt x="211" y="252"/>
                  </a:cubicBezTo>
                  <a:cubicBezTo>
                    <a:pt x="215" y="250"/>
                    <a:pt x="217" y="254"/>
                    <a:pt x="221" y="255"/>
                  </a:cubicBezTo>
                  <a:cubicBezTo>
                    <a:pt x="229" y="256"/>
                    <a:pt x="236" y="253"/>
                    <a:pt x="243" y="250"/>
                  </a:cubicBezTo>
                  <a:cubicBezTo>
                    <a:pt x="240" y="247"/>
                    <a:pt x="235" y="247"/>
                    <a:pt x="234" y="242"/>
                  </a:cubicBezTo>
                  <a:cubicBezTo>
                    <a:pt x="240" y="242"/>
                    <a:pt x="247" y="238"/>
                    <a:pt x="251" y="233"/>
                  </a:cubicBezTo>
                  <a:cubicBezTo>
                    <a:pt x="255" y="226"/>
                    <a:pt x="265" y="237"/>
                    <a:pt x="265" y="229"/>
                  </a:cubicBezTo>
                  <a:cubicBezTo>
                    <a:pt x="270" y="231"/>
                    <a:pt x="272" y="230"/>
                    <a:pt x="275" y="235"/>
                  </a:cubicBezTo>
                  <a:cubicBezTo>
                    <a:pt x="278" y="240"/>
                    <a:pt x="282" y="238"/>
                    <a:pt x="285" y="236"/>
                  </a:cubicBezTo>
                  <a:cubicBezTo>
                    <a:pt x="295" y="229"/>
                    <a:pt x="292" y="216"/>
                    <a:pt x="289" y="206"/>
                  </a:cubicBezTo>
                  <a:cubicBezTo>
                    <a:pt x="286" y="201"/>
                    <a:pt x="291" y="200"/>
                    <a:pt x="292" y="194"/>
                  </a:cubicBezTo>
                  <a:cubicBezTo>
                    <a:pt x="293" y="190"/>
                    <a:pt x="293" y="184"/>
                    <a:pt x="292" y="180"/>
                  </a:cubicBezTo>
                  <a:cubicBezTo>
                    <a:pt x="290" y="176"/>
                    <a:pt x="295" y="175"/>
                    <a:pt x="298" y="174"/>
                  </a:cubicBezTo>
                  <a:cubicBezTo>
                    <a:pt x="304" y="173"/>
                    <a:pt x="307" y="175"/>
                    <a:pt x="312" y="171"/>
                  </a:cubicBezTo>
                  <a:cubicBezTo>
                    <a:pt x="318" y="166"/>
                    <a:pt x="318" y="166"/>
                    <a:pt x="315" y="160"/>
                  </a:cubicBezTo>
                  <a:cubicBezTo>
                    <a:pt x="313" y="155"/>
                    <a:pt x="310" y="149"/>
                    <a:pt x="305" y="146"/>
                  </a:cubicBezTo>
                  <a:cubicBezTo>
                    <a:pt x="296" y="140"/>
                    <a:pt x="295" y="132"/>
                    <a:pt x="308" y="136"/>
                  </a:cubicBezTo>
                  <a:cubicBezTo>
                    <a:pt x="316" y="138"/>
                    <a:pt x="338" y="141"/>
                    <a:pt x="340" y="128"/>
                  </a:cubicBezTo>
                  <a:cubicBezTo>
                    <a:pt x="341" y="125"/>
                    <a:pt x="341" y="122"/>
                    <a:pt x="338" y="119"/>
                  </a:cubicBezTo>
                  <a:cubicBezTo>
                    <a:pt x="337" y="118"/>
                    <a:pt x="331" y="115"/>
                    <a:pt x="332" y="112"/>
                  </a:cubicBezTo>
                  <a:cubicBezTo>
                    <a:pt x="333" y="112"/>
                    <a:pt x="334" y="111"/>
                    <a:pt x="336" y="111"/>
                  </a:cubicBezTo>
                  <a:cubicBezTo>
                    <a:pt x="334" y="108"/>
                    <a:pt x="337" y="105"/>
                    <a:pt x="339" y="102"/>
                  </a:cubicBezTo>
                  <a:cubicBezTo>
                    <a:pt x="341" y="100"/>
                    <a:pt x="347" y="95"/>
                    <a:pt x="347" y="92"/>
                  </a:cubicBezTo>
                  <a:cubicBezTo>
                    <a:pt x="347" y="89"/>
                    <a:pt x="348" y="87"/>
                    <a:pt x="350" y="85"/>
                  </a:cubicBezTo>
                  <a:cubicBezTo>
                    <a:pt x="351" y="83"/>
                    <a:pt x="347" y="81"/>
                    <a:pt x="346" y="80"/>
                  </a:cubicBezTo>
                  <a:cubicBezTo>
                    <a:pt x="346" y="79"/>
                    <a:pt x="346" y="78"/>
                    <a:pt x="347" y="77"/>
                  </a:cubicBezTo>
                  <a:cubicBezTo>
                    <a:pt x="349" y="75"/>
                    <a:pt x="346" y="71"/>
                    <a:pt x="345" y="69"/>
                  </a:cubicBezTo>
                  <a:cubicBezTo>
                    <a:pt x="344" y="66"/>
                    <a:pt x="340" y="60"/>
                    <a:pt x="338" y="58"/>
                  </a:cubicBezTo>
                  <a:cubicBezTo>
                    <a:pt x="335" y="55"/>
                    <a:pt x="331" y="52"/>
                    <a:pt x="328" y="50"/>
                  </a:cubicBezTo>
                  <a:cubicBezTo>
                    <a:pt x="324" y="46"/>
                    <a:pt x="337" y="30"/>
                    <a:pt x="341" y="32"/>
                  </a:cubicBezTo>
                  <a:cubicBezTo>
                    <a:pt x="346" y="33"/>
                    <a:pt x="347" y="27"/>
                    <a:pt x="350" y="24"/>
                  </a:cubicBezTo>
                  <a:cubicBezTo>
                    <a:pt x="354" y="20"/>
                    <a:pt x="358" y="18"/>
                    <a:pt x="363" y="16"/>
                  </a:cubicBezTo>
                  <a:cubicBezTo>
                    <a:pt x="374" y="13"/>
                    <a:pt x="385" y="13"/>
                    <a:pt x="395" y="13"/>
                  </a:cubicBezTo>
                  <a:cubicBezTo>
                    <a:pt x="401" y="12"/>
                    <a:pt x="408" y="10"/>
                    <a:pt x="413" y="12"/>
                  </a:cubicBezTo>
                  <a:cubicBezTo>
                    <a:pt x="418" y="15"/>
                    <a:pt x="419" y="16"/>
                    <a:pt x="423" y="13"/>
                  </a:cubicBezTo>
                  <a:cubicBezTo>
                    <a:pt x="429" y="8"/>
                    <a:pt x="445" y="0"/>
                    <a:pt x="449" y="11"/>
                  </a:cubicBezTo>
                  <a:cubicBezTo>
                    <a:pt x="454" y="3"/>
                    <a:pt x="465" y="9"/>
                    <a:pt x="468" y="15"/>
                  </a:cubicBezTo>
                  <a:cubicBezTo>
                    <a:pt x="472" y="20"/>
                    <a:pt x="481" y="17"/>
                    <a:pt x="486" y="22"/>
                  </a:cubicBezTo>
                  <a:cubicBezTo>
                    <a:pt x="490" y="25"/>
                    <a:pt x="492" y="29"/>
                    <a:pt x="493" y="34"/>
                  </a:cubicBezTo>
                  <a:cubicBezTo>
                    <a:pt x="494" y="38"/>
                    <a:pt x="494" y="44"/>
                    <a:pt x="495" y="47"/>
                  </a:cubicBezTo>
                  <a:cubicBezTo>
                    <a:pt x="497" y="50"/>
                    <a:pt x="504" y="55"/>
                    <a:pt x="507" y="57"/>
                  </a:cubicBezTo>
                  <a:cubicBezTo>
                    <a:pt x="511" y="61"/>
                    <a:pt x="516" y="55"/>
                    <a:pt x="519" y="54"/>
                  </a:cubicBezTo>
                  <a:cubicBezTo>
                    <a:pt x="520" y="70"/>
                    <a:pt x="555" y="75"/>
                    <a:pt x="568" y="72"/>
                  </a:cubicBezTo>
                  <a:cubicBezTo>
                    <a:pt x="564" y="76"/>
                    <a:pt x="543" y="86"/>
                    <a:pt x="545" y="91"/>
                  </a:cubicBezTo>
                  <a:cubicBezTo>
                    <a:pt x="546" y="93"/>
                    <a:pt x="539" y="99"/>
                    <a:pt x="542" y="97"/>
                  </a:cubicBezTo>
                  <a:cubicBezTo>
                    <a:pt x="543" y="95"/>
                    <a:pt x="538" y="100"/>
                    <a:pt x="536" y="102"/>
                  </a:cubicBezTo>
                  <a:cubicBezTo>
                    <a:pt x="535" y="105"/>
                    <a:pt x="513" y="107"/>
                    <a:pt x="509" y="110"/>
                  </a:cubicBezTo>
                  <a:cubicBezTo>
                    <a:pt x="498" y="118"/>
                    <a:pt x="488" y="112"/>
                    <a:pt x="476" y="109"/>
                  </a:cubicBezTo>
                  <a:cubicBezTo>
                    <a:pt x="465" y="107"/>
                    <a:pt x="453" y="100"/>
                    <a:pt x="443" y="106"/>
                  </a:cubicBezTo>
                  <a:cubicBezTo>
                    <a:pt x="436" y="110"/>
                    <a:pt x="431" y="120"/>
                    <a:pt x="440" y="123"/>
                  </a:cubicBezTo>
                  <a:cubicBezTo>
                    <a:pt x="448" y="127"/>
                    <a:pt x="437" y="131"/>
                    <a:pt x="443" y="133"/>
                  </a:cubicBezTo>
                  <a:cubicBezTo>
                    <a:pt x="446" y="134"/>
                    <a:pt x="460" y="134"/>
                    <a:pt x="455" y="139"/>
                  </a:cubicBezTo>
                  <a:cubicBezTo>
                    <a:pt x="449" y="144"/>
                    <a:pt x="443" y="148"/>
                    <a:pt x="452" y="154"/>
                  </a:cubicBezTo>
                  <a:cubicBezTo>
                    <a:pt x="461" y="159"/>
                    <a:pt x="450" y="166"/>
                    <a:pt x="455" y="172"/>
                  </a:cubicBezTo>
                  <a:cubicBezTo>
                    <a:pt x="457" y="175"/>
                    <a:pt x="462" y="177"/>
                    <a:pt x="465" y="179"/>
                  </a:cubicBezTo>
                  <a:cubicBezTo>
                    <a:pt x="467" y="180"/>
                    <a:pt x="468" y="182"/>
                    <a:pt x="468" y="183"/>
                  </a:cubicBezTo>
                  <a:cubicBezTo>
                    <a:pt x="468" y="187"/>
                    <a:pt x="469" y="188"/>
                    <a:pt x="475" y="189"/>
                  </a:cubicBezTo>
                  <a:cubicBezTo>
                    <a:pt x="485" y="190"/>
                    <a:pt x="480" y="200"/>
                    <a:pt x="489" y="202"/>
                  </a:cubicBezTo>
                  <a:cubicBezTo>
                    <a:pt x="495" y="203"/>
                    <a:pt x="505" y="204"/>
                    <a:pt x="509" y="208"/>
                  </a:cubicBezTo>
                  <a:cubicBezTo>
                    <a:pt x="513" y="214"/>
                    <a:pt x="498" y="219"/>
                    <a:pt x="495" y="221"/>
                  </a:cubicBezTo>
                  <a:cubicBezTo>
                    <a:pt x="488" y="224"/>
                    <a:pt x="479" y="232"/>
                    <a:pt x="486" y="239"/>
                  </a:cubicBezTo>
                  <a:cubicBezTo>
                    <a:pt x="492" y="245"/>
                    <a:pt x="484" y="260"/>
                    <a:pt x="494" y="261"/>
                  </a:cubicBezTo>
                  <a:cubicBezTo>
                    <a:pt x="493" y="265"/>
                    <a:pt x="486" y="268"/>
                    <a:pt x="483" y="273"/>
                  </a:cubicBezTo>
                  <a:cubicBezTo>
                    <a:pt x="478" y="278"/>
                    <a:pt x="467" y="290"/>
                    <a:pt x="472" y="294"/>
                  </a:cubicBezTo>
                  <a:cubicBezTo>
                    <a:pt x="482" y="302"/>
                    <a:pt x="464" y="307"/>
                    <a:pt x="460" y="309"/>
                  </a:cubicBezTo>
                  <a:cubicBezTo>
                    <a:pt x="456" y="311"/>
                    <a:pt x="456" y="318"/>
                    <a:pt x="455" y="322"/>
                  </a:cubicBezTo>
                  <a:cubicBezTo>
                    <a:pt x="454" y="329"/>
                    <a:pt x="452" y="336"/>
                    <a:pt x="449" y="342"/>
                  </a:cubicBezTo>
                  <a:cubicBezTo>
                    <a:pt x="444" y="352"/>
                    <a:pt x="436" y="353"/>
                    <a:pt x="430" y="360"/>
                  </a:cubicBezTo>
                  <a:cubicBezTo>
                    <a:pt x="427" y="363"/>
                    <a:pt x="426" y="368"/>
                    <a:pt x="425" y="372"/>
                  </a:cubicBezTo>
                  <a:cubicBezTo>
                    <a:pt x="425" y="379"/>
                    <a:pt x="418" y="383"/>
                    <a:pt x="415" y="389"/>
                  </a:cubicBezTo>
                  <a:cubicBezTo>
                    <a:pt x="410" y="401"/>
                    <a:pt x="403" y="397"/>
                    <a:pt x="391" y="401"/>
                  </a:cubicBezTo>
                  <a:cubicBezTo>
                    <a:pt x="387" y="402"/>
                    <a:pt x="382" y="406"/>
                    <a:pt x="377" y="405"/>
                  </a:cubicBezTo>
                  <a:cubicBezTo>
                    <a:pt x="372" y="405"/>
                    <a:pt x="370" y="399"/>
                    <a:pt x="367" y="395"/>
                  </a:cubicBezTo>
                  <a:cubicBezTo>
                    <a:pt x="361" y="386"/>
                    <a:pt x="352" y="399"/>
                    <a:pt x="349" y="405"/>
                  </a:cubicBezTo>
                  <a:cubicBezTo>
                    <a:pt x="345" y="414"/>
                    <a:pt x="338" y="423"/>
                    <a:pt x="334" y="432"/>
                  </a:cubicBezTo>
                  <a:cubicBezTo>
                    <a:pt x="329" y="444"/>
                    <a:pt x="336" y="450"/>
                    <a:pt x="347" y="453"/>
                  </a:cubicBezTo>
                  <a:cubicBezTo>
                    <a:pt x="357" y="456"/>
                    <a:pt x="363" y="456"/>
                    <a:pt x="362" y="469"/>
                  </a:cubicBezTo>
                  <a:cubicBezTo>
                    <a:pt x="361" y="476"/>
                    <a:pt x="360" y="492"/>
                    <a:pt x="372" y="492"/>
                  </a:cubicBezTo>
                  <a:cubicBezTo>
                    <a:pt x="376" y="492"/>
                    <a:pt x="380" y="490"/>
                    <a:pt x="383" y="493"/>
                  </a:cubicBezTo>
                  <a:cubicBezTo>
                    <a:pt x="386" y="496"/>
                    <a:pt x="384" y="503"/>
                    <a:pt x="386" y="507"/>
                  </a:cubicBezTo>
                  <a:cubicBezTo>
                    <a:pt x="392" y="516"/>
                    <a:pt x="399" y="522"/>
                    <a:pt x="401" y="532"/>
                  </a:cubicBezTo>
                  <a:cubicBezTo>
                    <a:pt x="402" y="536"/>
                    <a:pt x="404" y="535"/>
                    <a:pt x="401" y="537"/>
                  </a:cubicBezTo>
                  <a:cubicBezTo>
                    <a:pt x="398" y="540"/>
                    <a:pt x="403" y="547"/>
                    <a:pt x="405" y="547"/>
                  </a:cubicBezTo>
                  <a:cubicBezTo>
                    <a:pt x="398" y="552"/>
                    <a:pt x="391" y="559"/>
                    <a:pt x="386" y="549"/>
                  </a:cubicBezTo>
                  <a:cubicBezTo>
                    <a:pt x="383" y="545"/>
                    <a:pt x="379" y="548"/>
                    <a:pt x="376" y="550"/>
                  </a:cubicBezTo>
                  <a:cubicBezTo>
                    <a:pt x="374" y="550"/>
                    <a:pt x="372" y="551"/>
                    <a:pt x="371" y="551"/>
                  </a:cubicBezTo>
                  <a:cubicBezTo>
                    <a:pt x="368" y="553"/>
                    <a:pt x="370" y="556"/>
                    <a:pt x="367" y="557"/>
                  </a:cubicBezTo>
                  <a:cubicBezTo>
                    <a:pt x="357" y="561"/>
                    <a:pt x="346" y="552"/>
                    <a:pt x="336" y="553"/>
                  </a:cubicBezTo>
                  <a:cubicBezTo>
                    <a:pt x="331" y="553"/>
                    <a:pt x="324" y="554"/>
                    <a:pt x="319" y="551"/>
                  </a:cubicBezTo>
                  <a:cubicBezTo>
                    <a:pt x="319" y="555"/>
                    <a:pt x="323" y="566"/>
                    <a:pt x="315" y="566"/>
                  </a:cubicBezTo>
                  <a:cubicBezTo>
                    <a:pt x="309" y="566"/>
                    <a:pt x="300" y="566"/>
                    <a:pt x="301" y="575"/>
                  </a:cubicBezTo>
                  <a:cubicBezTo>
                    <a:pt x="300" y="570"/>
                    <a:pt x="300" y="570"/>
                    <a:pt x="299" y="575"/>
                  </a:cubicBezTo>
                  <a:cubicBezTo>
                    <a:pt x="296" y="573"/>
                    <a:pt x="295" y="570"/>
                    <a:pt x="293" y="568"/>
                  </a:cubicBezTo>
                  <a:cubicBezTo>
                    <a:pt x="294" y="570"/>
                    <a:pt x="295" y="572"/>
                    <a:pt x="294" y="575"/>
                  </a:cubicBezTo>
                  <a:cubicBezTo>
                    <a:pt x="291" y="573"/>
                    <a:pt x="289" y="571"/>
                    <a:pt x="287" y="569"/>
                  </a:cubicBezTo>
                  <a:cubicBezTo>
                    <a:pt x="289" y="575"/>
                    <a:pt x="284" y="572"/>
                    <a:pt x="280" y="574"/>
                  </a:cubicBezTo>
                  <a:cubicBezTo>
                    <a:pt x="280" y="572"/>
                    <a:pt x="280" y="570"/>
                    <a:pt x="280" y="568"/>
                  </a:cubicBezTo>
                  <a:cubicBezTo>
                    <a:pt x="275" y="571"/>
                    <a:pt x="270" y="565"/>
                    <a:pt x="275" y="562"/>
                  </a:cubicBezTo>
                  <a:cubicBezTo>
                    <a:pt x="269" y="563"/>
                    <a:pt x="261" y="555"/>
                    <a:pt x="267" y="550"/>
                  </a:cubicBezTo>
                  <a:cubicBezTo>
                    <a:pt x="260" y="546"/>
                    <a:pt x="264" y="535"/>
                    <a:pt x="258" y="532"/>
                  </a:cubicBezTo>
                  <a:cubicBezTo>
                    <a:pt x="255" y="531"/>
                    <a:pt x="239" y="530"/>
                    <a:pt x="240" y="525"/>
                  </a:cubicBezTo>
                  <a:cubicBezTo>
                    <a:pt x="240" y="515"/>
                    <a:pt x="238" y="512"/>
                    <a:pt x="233" y="503"/>
                  </a:cubicBezTo>
                  <a:cubicBezTo>
                    <a:pt x="229" y="497"/>
                    <a:pt x="218" y="491"/>
                    <a:pt x="216" y="502"/>
                  </a:cubicBezTo>
                  <a:cubicBezTo>
                    <a:pt x="222" y="502"/>
                    <a:pt x="226" y="496"/>
                    <a:pt x="229" y="505"/>
                  </a:cubicBezTo>
                  <a:cubicBezTo>
                    <a:pt x="223" y="500"/>
                    <a:pt x="216" y="503"/>
                    <a:pt x="209" y="505"/>
                  </a:cubicBezTo>
                  <a:cubicBezTo>
                    <a:pt x="202" y="507"/>
                    <a:pt x="195" y="505"/>
                    <a:pt x="188" y="507"/>
                  </a:cubicBezTo>
                  <a:cubicBezTo>
                    <a:pt x="185" y="508"/>
                    <a:pt x="159" y="508"/>
                    <a:pt x="166" y="515"/>
                  </a:cubicBezTo>
                  <a:cubicBezTo>
                    <a:pt x="163" y="515"/>
                    <a:pt x="161" y="514"/>
                    <a:pt x="161" y="511"/>
                  </a:cubicBezTo>
                  <a:cubicBezTo>
                    <a:pt x="151" y="516"/>
                    <a:pt x="143" y="501"/>
                    <a:pt x="138" y="504"/>
                  </a:cubicBezTo>
                  <a:cubicBezTo>
                    <a:pt x="139" y="505"/>
                    <a:pt x="140" y="506"/>
                    <a:pt x="140" y="507"/>
                  </a:cubicBezTo>
                  <a:cubicBezTo>
                    <a:pt x="136" y="508"/>
                    <a:pt x="115" y="502"/>
                    <a:pt x="120" y="514"/>
                  </a:cubicBezTo>
                  <a:cubicBezTo>
                    <a:pt x="115" y="511"/>
                    <a:pt x="77" y="508"/>
                    <a:pt x="80" y="518"/>
                  </a:cubicBezTo>
                  <a:cubicBezTo>
                    <a:pt x="78" y="518"/>
                    <a:pt x="76" y="514"/>
                    <a:pt x="73" y="513"/>
                  </a:cubicBezTo>
                  <a:cubicBezTo>
                    <a:pt x="70" y="511"/>
                    <a:pt x="70" y="516"/>
                    <a:pt x="67" y="517"/>
                  </a:cubicBezTo>
                  <a:cubicBezTo>
                    <a:pt x="59" y="522"/>
                    <a:pt x="52" y="516"/>
                    <a:pt x="52" y="508"/>
                  </a:cubicBezTo>
                  <a:cubicBezTo>
                    <a:pt x="53" y="498"/>
                    <a:pt x="50" y="459"/>
                    <a:pt x="71" y="464"/>
                  </a:cubicBezTo>
                  <a:cubicBezTo>
                    <a:pt x="65" y="448"/>
                    <a:pt x="101" y="456"/>
                    <a:pt x="103" y="448"/>
                  </a:cubicBezTo>
                  <a:cubicBezTo>
                    <a:pt x="104" y="444"/>
                    <a:pt x="105" y="429"/>
                    <a:pt x="104" y="428"/>
                  </a:cubicBezTo>
                  <a:cubicBezTo>
                    <a:pt x="100" y="425"/>
                    <a:pt x="95" y="427"/>
                    <a:pt x="90" y="427"/>
                  </a:cubicBezTo>
                  <a:cubicBezTo>
                    <a:pt x="84" y="427"/>
                    <a:pt x="85" y="416"/>
                    <a:pt x="85" y="412"/>
                  </a:cubicBezTo>
                  <a:cubicBezTo>
                    <a:pt x="84" y="404"/>
                    <a:pt x="82" y="393"/>
                    <a:pt x="79" y="385"/>
                  </a:cubicBezTo>
                  <a:cubicBezTo>
                    <a:pt x="78" y="381"/>
                    <a:pt x="72" y="381"/>
                    <a:pt x="68" y="379"/>
                  </a:cubicBezTo>
                  <a:cubicBezTo>
                    <a:pt x="63" y="376"/>
                    <a:pt x="58" y="374"/>
                    <a:pt x="52" y="371"/>
                  </a:cubicBezTo>
                  <a:cubicBezTo>
                    <a:pt x="39" y="365"/>
                    <a:pt x="34" y="357"/>
                    <a:pt x="28" y="345"/>
                  </a:cubicBezTo>
                  <a:cubicBezTo>
                    <a:pt x="21" y="333"/>
                    <a:pt x="10" y="323"/>
                    <a:pt x="0" y="313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59" name="Freeform 24"/>
            <p:cNvSpPr>
              <a:spLocks/>
            </p:cNvSpPr>
            <p:nvPr/>
          </p:nvSpPr>
          <p:spPr bwMode="auto">
            <a:xfrm>
              <a:off x="6453897" y="10540165"/>
              <a:ext cx="342651" cy="440551"/>
            </a:xfrm>
            <a:custGeom>
              <a:avLst/>
              <a:gdLst/>
              <a:ahLst/>
              <a:cxnLst>
                <a:cxn ang="0">
                  <a:pos x="30" y="2"/>
                </a:cxn>
                <a:cxn ang="0">
                  <a:pos x="17" y="9"/>
                </a:cxn>
                <a:cxn ang="0">
                  <a:pos x="0" y="12"/>
                </a:cxn>
                <a:cxn ang="0">
                  <a:pos x="5" y="25"/>
                </a:cxn>
                <a:cxn ang="0">
                  <a:pos x="10" y="30"/>
                </a:cxn>
                <a:cxn ang="0">
                  <a:pos x="21" y="44"/>
                </a:cxn>
                <a:cxn ang="0">
                  <a:pos x="10" y="46"/>
                </a:cxn>
                <a:cxn ang="0">
                  <a:pos x="9" y="57"/>
                </a:cxn>
                <a:cxn ang="0">
                  <a:pos x="19" y="56"/>
                </a:cxn>
                <a:cxn ang="0">
                  <a:pos x="13" y="74"/>
                </a:cxn>
                <a:cxn ang="0">
                  <a:pos x="27" y="89"/>
                </a:cxn>
                <a:cxn ang="0">
                  <a:pos x="19" y="95"/>
                </a:cxn>
                <a:cxn ang="0">
                  <a:pos x="28" y="110"/>
                </a:cxn>
                <a:cxn ang="0">
                  <a:pos x="8" y="115"/>
                </a:cxn>
                <a:cxn ang="0">
                  <a:pos x="26" y="129"/>
                </a:cxn>
                <a:cxn ang="0">
                  <a:pos x="37" y="136"/>
                </a:cxn>
                <a:cxn ang="0">
                  <a:pos x="53" y="143"/>
                </a:cxn>
                <a:cxn ang="0">
                  <a:pos x="46" y="147"/>
                </a:cxn>
                <a:cxn ang="0">
                  <a:pos x="50" y="155"/>
                </a:cxn>
                <a:cxn ang="0">
                  <a:pos x="64" y="167"/>
                </a:cxn>
                <a:cxn ang="0">
                  <a:pos x="70" y="185"/>
                </a:cxn>
                <a:cxn ang="0">
                  <a:pos x="93" y="174"/>
                </a:cxn>
                <a:cxn ang="0">
                  <a:pos x="102" y="168"/>
                </a:cxn>
                <a:cxn ang="0">
                  <a:pos x="115" y="166"/>
                </a:cxn>
                <a:cxn ang="0">
                  <a:pos x="134" y="156"/>
                </a:cxn>
                <a:cxn ang="0">
                  <a:pos x="133" y="143"/>
                </a:cxn>
                <a:cxn ang="0">
                  <a:pos x="142" y="139"/>
                </a:cxn>
                <a:cxn ang="0">
                  <a:pos x="149" y="128"/>
                </a:cxn>
                <a:cxn ang="0">
                  <a:pos x="134" y="117"/>
                </a:cxn>
                <a:cxn ang="0">
                  <a:pos x="135" y="85"/>
                </a:cxn>
                <a:cxn ang="0">
                  <a:pos x="128" y="73"/>
                </a:cxn>
                <a:cxn ang="0">
                  <a:pos x="137" y="71"/>
                </a:cxn>
                <a:cxn ang="0">
                  <a:pos x="123" y="66"/>
                </a:cxn>
                <a:cxn ang="0">
                  <a:pos x="117" y="74"/>
                </a:cxn>
                <a:cxn ang="0">
                  <a:pos x="109" y="68"/>
                </a:cxn>
                <a:cxn ang="0">
                  <a:pos x="94" y="62"/>
                </a:cxn>
                <a:cxn ang="0">
                  <a:pos x="89" y="59"/>
                </a:cxn>
                <a:cxn ang="0">
                  <a:pos x="89" y="52"/>
                </a:cxn>
                <a:cxn ang="0">
                  <a:pos x="85" y="42"/>
                </a:cxn>
                <a:cxn ang="0">
                  <a:pos x="66" y="31"/>
                </a:cxn>
                <a:cxn ang="0">
                  <a:pos x="57" y="9"/>
                </a:cxn>
                <a:cxn ang="0">
                  <a:pos x="30" y="2"/>
                </a:cxn>
              </a:cxnLst>
              <a:rect l="0" t="0" r="r" b="b"/>
              <a:pathLst>
                <a:path w="149" h="191">
                  <a:moveTo>
                    <a:pt x="30" y="2"/>
                  </a:moveTo>
                  <a:cubicBezTo>
                    <a:pt x="24" y="0"/>
                    <a:pt x="19" y="9"/>
                    <a:pt x="17" y="9"/>
                  </a:cubicBezTo>
                  <a:cubicBezTo>
                    <a:pt x="13" y="11"/>
                    <a:pt x="7" y="10"/>
                    <a:pt x="0" y="12"/>
                  </a:cubicBezTo>
                  <a:cubicBezTo>
                    <a:pt x="2" y="17"/>
                    <a:pt x="3" y="20"/>
                    <a:pt x="5" y="25"/>
                  </a:cubicBezTo>
                  <a:cubicBezTo>
                    <a:pt x="5" y="28"/>
                    <a:pt x="6" y="29"/>
                    <a:pt x="10" y="30"/>
                  </a:cubicBezTo>
                  <a:cubicBezTo>
                    <a:pt x="0" y="36"/>
                    <a:pt x="18" y="41"/>
                    <a:pt x="21" y="44"/>
                  </a:cubicBezTo>
                  <a:cubicBezTo>
                    <a:pt x="21" y="43"/>
                    <a:pt x="11" y="46"/>
                    <a:pt x="10" y="46"/>
                  </a:cubicBezTo>
                  <a:cubicBezTo>
                    <a:pt x="13" y="52"/>
                    <a:pt x="10" y="55"/>
                    <a:pt x="9" y="57"/>
                  </a:cubicBezTo>
                  <a:cubicBezTo>
                    <a:pt x="14" y="55"/>
                    <a:pt x="18" y="54"/>
                    <a:pt x="19" y="56"/>
                  </a:cubicBezTo>
                  <a:cubicBezTo>
                    <a:pt x="21" y="62"/>
                    <a:pt x="22" y="61"/>
                    <a:pt x="13" y="74"/>
                  </a:cubicBezTo>
                  <a:cubicBezTo>
                    <a:pt x="11" y="78"/>
                    <a:pt x="19" y="84"/>
                    <a:pt x="27" y="89"/>
                  </a:cubicBezTo>
                  <a:cubicBezTo>
                    <a:pt x="35" y="97"/>
                    <a:pt x="21" y="93"/>
                    <a:pt x="19" y="95"/>
                  </a:cubicBezTo>
                  <a:cubicBezTo>
                    <a:pt x="18" y="95"/>
                    <a:pt x="30" y="109"/>
                    <a:pt x="28" y="110"/>
                  </a:cubicBezTo>
                  <a:cubicBezTo>
                    <a:pt x="21" y="114"/>
                    <a:pt x="13" y="114"/>
                    <a:pt x="8" y="115"/>
                  </a:cubicBezTo>
                  <a:cubicBezTo>
                    <a:pt x="11" y="114"/>
                    <a:pt x="17" y="122"/>
                    <a:pt x="26" y="129"/>
                  </a:cubicBezTo>
                  <a:cubicBezTo>
                    <a:pt x="29" y="132"/>
                    <a:pt x="30" y="134"/>
                    <a:pt x="37" y="136"/>
                  </a:cubicBezTo>
                  <a:cubicBezTo>
                    <a:pt x="42" y="140"/>
                    <a:pt x="51" y="137"/>
                    <a:pt x="53" y="143"/>
                  </a:cubicBezTo>
                  <a:cubicBezTo>
                    <a:pt x="54" y="143"/>
                    <a:pt x="46" y="147"/>
                    <a:pt x="46" y="147"/>
                  </a:cubicBezTo>
                  <a:cubicBezTo>
                    <a:pt x="47" y="148"/>
                    <a:pt x="51" y="154"/>
                    <a:pt x="50" y="155"/>
                  </a:cubicBezTo>
                  <a:cubicBezTo>
                    <a:pt x="59" y="158"/>
                    <a:pt x="48" y="164"/>
                    <a:pt x="64" y="167"/>
                  </a:cubicBezTo>
                  <a:cubicBezTo>
                    <a:pt x="69" y="168"/>
                    <a:pt x="69" y="191"/>
                    <a:pt x="70" y="185"/>
                  </a:cubicBezTo>
                  <a:cubicBezTo>
                    <a:pt x="77" y="179"/>
                    <a:pt x="77" y="168"/>
                    <a:pt x="93" y="174"/>
                  </a:cubicBezTo>
                  <a:cubicBezTo>
                    <a:pt x="94" y="169"/>
                    <a:pt x="99" y="170"/>
                    <a:pt x="102" y="168"/>
                  </a:cubicBezTo>
                  <a:cubicBezTo>
                    <a:pt x="106" y="171"/>
                    <a:pt x="109" y="164"/>
                    <a:pt x="115" y="166"/>
                  </a:cubicBezTo>
                  <a:cubicBezTo>
                    <a:pt x="118" y="167"/>
                    <a:pt x="140" y="164"/>
                    <a:pt x="134" y="156"/>
                  </a:cubicBezTo>
                  <a:cubicBezTo>
                    <a:pt x="131" y="151"/>
                    <a:pt x="130" y="146"/>
                    <a:pt x="133" y="143"/>
                  </a:cubicBezTo>
                  <a:cubicBezTo>
                    <a:pt x="136" y="140"/>
                    <a:pt x="139" y="143"/>
                    <a:pt x="142" y="139"/>
                  </a:cubicBezTo>
                  <a:cubicBezTo>
                    <a:pt x="145" y="136"/>
                    <a:pt x="147" y="132"/>
                    <a:pt x="149" y="128"/>
                  </a:cubicBezTo>
                  <a:cubicBezTo>
                    <a:pt x="144" y="127"/>
                    <a:pt x="138" y="120"/>
                    <a:pt x="134" y="117"/>
                  </a:cubicBezTo>
                  <a:cubicBezTo>
                    <a:pt x="122" y="105"/>
                    <a:pt x="128" y="96"/>
                    <a:pt x="135" y="85"/>
                  </a:cubicBezTo>
                  <a:cubicBezTo>
                    <a:pt x="133" y="83"/>
                    <a:pt x="125" y="75"/>
                    <a:pt x="128" y="73"/>
                  </a:cubicBezTo>
                  <a:cubicBezTo>
                    <a:pt x="131" y="71"/>
                    <a:pt x="134" y="72"/>
                    <a:pt x="137" y="71"/>
                  </a:cubicBezTo>
                  <a:cubicBezTo>
                    <a:pt x="134" y="67"/>
                    <a:pt x="127" y="63"/>
                    <a:pt x="123" y="66"/>
                  </a:cubicBezTo>
                  <a:cubicBezTo>
                    <a:pt x="122" y="67"/>
                    <a:pt x="118" y="74"/>
                    <a:pt x="117" y="74"/>
                  </a:cubicBezTo>
                  <a:cubicBezTo>
                    <a:pt x="115" y="74"/>
                    <a:pt x="111" y="69"/>
                    <a:pt x="109" y="68"/>
                  </a:cubicBezTo>
                  <a:cubicBezTo>
                    <a:pt x="104" y="66"/>
                    <a:pt x="99" y="64"/>
                    <a:pt x="94" y="62"/>
                  </a:cubicBezTo>
                  <a:cubicBezTo>
                    <a:pt x="91" y="60"/>
                    <a:pt x="93" y="61"/>
                    <a:pt x="89" y="59"/>
                  </a:cubicBezTo>
                  <a:cubicBezTo>
                    <a:pt x="94" y="57"/>
                    <a:pt x="96" y="53"/>
                    <a:pt x="89" y="52"/>
                  </a:cubicBezTo>
                  <a:cubicBezTo>
                    <a:pt x="96" y="46"/>
                    <a:pt x="91" y="44"/>
                    <a:pt x="85" y="42"/>
                  </a:cubicBezTo>
                  <a:cubicBezTo>
                    <a:pt x="79" y="40"/>
                    <a:pt x="71" y="34"/>
                    <a:pt x="66" y="31"/>
                  </a:cubicBezTo>
                  <a:cubicBezTo>
                    <a:pt x="72" y="18"/>
                    <a:pt x="58" y="18"/>
                    <a:pt x="57" y="9"/>
                  </a:cubicBezTo>
                  <a:cubicBezTo>
                    <a:pt x="55" y="1"/>
                    <a:pt x="38" y="1"/>
                    <a:pt x="30" y="2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60" name="Freeform 25"/>
            <p:cNvSpPr>
              <a:spLocks/>
            </p:cNvSpPr>
            <p:nvPr/>
          </p:nvSpPr>
          <p:spPr bwMode="auto">
            <a:xfrm>
              <a:off x="6551798" y="10827748"/>
              <a:ext cx="152969" cy="140732"/>
            </a:xfrm>
            <a:custGeom>
              <a:avLst/>
              <a:gdLst/>
              <a:ahLst/>
              <a:cxnLst>
                <a:cxn ang="0">
                  <a:pos x="6" y="21"/>
                </a:cxn>
                <a:cxn ang="0">
                  <a:pos x="11" y="19"/>
                </a:cxn>
                <a:cxn ang="0">
                  <a:pos x="13" y="18"/>
                </a:cxn>
                <a:cxn ang="0">
                  <a:pos x="20" y="13"/>
                </a:cxn>
                <a:cxn ang="0">
                  <a:pos x="23" y="4"/>
                </a:cxn>
                <a:cxn ang="0">
                  <a:pos x="30" y="0"/>
                </a:cxn>
                <a:cxn ang="0">
                  <a:pos x="54" y="16"/>
                </a:cxn>
                <a:cxn ang="0">
                  <a:pos x="63" y="27"/>
                </a:cxn>
                <a:cxn ang="0">
                  <a:pos x="58" y="44"/>
                </a:cxn>
                <a:cxn ang="0">
                  <a:pos x="50" y="51"/>
                </a:cxn>
                <a:cxn ang="0">
                  <a:pos x="36" y="50"/>
                </a:cxn>
                <a:cxn ang="0">
                  <a:pos x="26" y="62"/>
                </a:cxn>
                <a:cxn ang="0">
                  <a:pos x="22" y="46"/>
                </a:cxn>
                <a:cxn ang="0">
                  <a:pos x="12" y="40"/>
                </a:cxn>
                <a:cxn ang="0">
                  <a:pos x="6" y="32"/>
                </a:cxn>
                <a:cxn ang="0">
                  <a:pos x="2" y="23"/>
                </a:cxn>
                <a:cxn ang="0">
                  <a:pos x="6" y="21"/>
                </a:cxn>
              </a:cxnLst>
              <a:rect l="0" t="0" r="r" b="b"/>
              <a:pathLst>
                <a:path w="65" h="62">
                  <a:moveTo>
                    <a:pt x="6" y="21"/>
                  </a:moveTo>
                  <a:cubicBezTo>
                    <a:pt x="7" y="18"/>
                    <a:pt x="9" y="19"/>
                    <a:pt x="11" y="19"/>
                  </a:cubicBezTo>
                  <a:cubicBezTo>
                    <a:pt x="11" y="16"/>
                    <a:pt x="12" y="20"/>
                    <a:pt x="13" y="18"/>
                  </a:cubicBezTo>
                  <a:cubicBezTo>
                    <a:pt x="15" y="14"/>
                    <a:pt x="18" y="15"/>
                    <a:pt x="20" y="13"/>
                  </a:cubicBezTo>
                  <a:cubicBezTo>
                    <a:pt x="25" y="11"/>
                    <a:pt x="25" y="9"/>
                    <a:pt x="23" y="4"/>
                  </a:cubicBezTo>
                  <a:cubicBezTo>
                    <a:pt x="25" y="3"/>
                    <a:pt x="28" y="2"/>
                    <a:pt x="30" y="0"/>
                  </a:cubicBezTo>
                  <a:cubicBezTo>
                    <a:pt x="31" y="10"/>
                    <a:pt x="55" y="7"/>
                    <a:pt x="54" y="16"/>
                  </a:cubicBezTo>
                  <a:cubicBezTo>
                    <a:pt x="53" y="21"/>
                    <a:pt x="62" y="23"/>
                    <a:pt x="63" y="27"/>
                  </a:cubicBezTo>
                  <a:cubicBezTo>
                    <a:pt x="65" y="33"/>
                    <a:pt x="54" y="39"/>
                    <a:pt x="58" y="44"/>
                  </a:cubicBezTo>
                  <a:cubicBezTo>
                    <a:pt x="54" y="45"/>
                    <a:pt x="48" y="46"/>
                    <a:pt x="50" y="51"/>
                  </a:cubicBezTo>
                  <a:cubicBezTo>
                    <a:pt x="44" y="50"/>
                    <a:pt x="45" y="46"/>
                    <a:pt x="36" y="50"/>
                  </a:cubicBezTo>
                  <a:cubicBezTo>
                    <a:pt x="29" y="53"/>
                    <a:pt x="30" y="61"/>
                    <a:pt x="26" y="62"/>
                  </a:cubicBezTo>
                  <a:cubicBezTo>
                    <a:pt x="24" y="61"/>
                    <a:pt x="27" y="50"/>
                    <a:pt x="22" y="46"/>
                  </a:cubicBezTo>
                  <a:cubicBezTo>
                    <a:pt x="21" y="42"/>
                    <a:pt x="17" y="43"/>
                    <a:pt x="12" y="40"/>
                  </a:cubicBezTo>
                  <a:cubicBezTo>
                    <a:pt x="10" y="36"/>
                    <a:pt x="12" y="33"/>
                    <a:pt x="6" y="32"/>
                  </a:cubicBezTo>
                  <a:cubicBezTo>
                    <a:pt x="5" y="29"/>
                    <a:pt x="0" y="21"/>
                    <a:pt x="2" y="23"/>
                  </a:cubicBezTo>
                  <a:lnTo>
                    <a:pt x="6" y="21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61" name="Freeform 26"/>
            <p:cNvSpPr>
              <a:spLocks/>
            </p:cNvSpPr>
            <p:nvPr/>
          </p:nvSpPr>
          <p:spPr bwMode="auto">
            <a:xfrm>
              <a:off x="4202189" y="11427387"/>
              <a:ext cx="1737731" cy="1805037"/>
            </a:xfrm>
            <a:custGeom>
              <a:avLst/>
              <a:gdLst/>
              <a:ahLst/>
              <a:cxnLst>
                <a:cxn ang="0">
                  <a:pos x="2" y="370"/>
                </a:cxn>
                <a:cxn ang="0">
                  <a:pos x="47" y="333"/>
                </a:cxn>
                <a:cxn ang="0">
                  <a:pos x="84" y="317"/>
                </a:cxn>
                <a:cxn ang="0">
                  <a:pos x="119" y="310"/>
                </a:cxn>
                <a:cxn ang="0">
                  <a:pos x="162" y="278"/>
                </a:cxn>
                <a:cxn ang="0">
                  <a:pos x="189" y="259"/>
                </a:cxn>
                <a:cxn ang="0">
                  <a:pos x="193" y="234"/>
                </a:cxn>
                <a:cxn ang="0">
                  <a:pos x="280" y="217"/>
                </a:cxn>
                <a:cxn ang="0">
                  <a:pos x="272" y="187"/>
                </a:cxn>
                <a:cxn ang="0">
                  <a:pos x="266" y="156"/>
                </a:cxn>
                <a:cxn ang="0">
                  <a:pos x="264" y="131"/>
                </a:cxn>
                <a:cxn ang="0">
                  <a:pos x="261" y="104"/>
                </a:cxn>
                <a:cxn ang="0">
                  <a:pos x="274" y="81"/>
                </a:cxn>
                <a:cxn ang="0">
                  <a:pos x="292" y="64"/>
                </a:cxn>
                <a:cxn ang="0">
                  <a:pos x="312" y="57"/>
                </a:cxn>
                <a:cxn ang="0">
                  <a:pos x="383" y="27"/>
                </a:cxn>
                <a:cxn ang="0">
                  <a:pos x="440" y="17"/>
                </a:cxn>
                <a:cxn ang="0">
                  <a:pos x="458" y="15"/>
                </a:cxn>
                <a:cxn ang="0">
                  <a:pos x="512" y="20"/>
                </a:cxn>
                <a:cxn ang="0">
                  <a:pos x="552" y="9"/>
                </a:cxn>
                <a:cxn ang="0">
                  <a:pos x="586" y="9"/>
                </a:cxn>
                <a:cxn ang="0">
                  <a:pos x="606" y="8"/>
                </a:cxn>
                <a:cxn ang="0">
                  <a:pos x="636" y="10"/>
                </a:cxn>
                <a:cxn ang="0">
                  <a:pos x="623" y="59"/>
                </a:cxn>
                <a:cxn ang="0">
                  <a:pos x="598" y="130"/>
                </a:cxn>
                <a:cxn ang="0">
                  <a:pos x="611" y="173"/>
                </a:cxn>
                <a:cxn ang="0">
                  <a:pos x="648" y="216"/>
                </a:cxn>
                <a:cxn ang="0">
                  <a:pos x="667" y="297"/>
                </a:cxn>
                <a:cxn ang="0">
                  <a:pos x="677" y="337"/>
                </a:cxn>
                <a:cxn ang="0">
                  <a:pos x="679" y="413"/>
                </a:cxn>
                <a:cxn ang="0">
                  <a:pos x="667" y="463"/>
                </a:cxn>
                <a:cxn ang="0">
                  <a:pos x="696" y="542"/>
                </a:cxn>
                <a:cxn ang="0">
                  <a:pos x="731" y="549"/>
                </a:cxn>
                <a:cxn ang="0">
                  <a:pos x="753" y="589"/>
                </a:cxn>
                <a:cxn ang="0">
                  <a:pos x="528" y="760"/>
                </a:cxn>
                <a:cxn ang="0">
                  <a:pos x="475" y="772"/>
                </a:cxn>
                <a:cxn ang="0">
                  <a:pos x="432" y="759"/>
                </a:cxn>
                <a:cxn ang="0">
                  <a:pos x="406" y="736"/>
                </a:cxn>
                <a:cxn ang="0">
                  <a:pos x="371" y="711"/>
                </a:cxn>
                <a:cxn ang="0">
                  <a:pos x="354" y="691"/>
                </a:cxn>
                <a:cxn ang="0">
                  <a:pos x="319" y="663"/>
                </a:cxn>
                <a:cxn ang="0">
                  <a:pos x="52" y="460"/>
                </a:cxn>
              </a:cxnLst>
              <a:rect l="0" t="0" r="r" b="b"/>
              <a:pathLst>
                <a:path w="759" h="788">
                  <a:moveTo>
                    <a:pt x="0" y="424"/>
                  </a:moveTo>
                  <a:lnTo>
                    <a:pt x="2" y="370"/>
                  </a:lnTo>
                  <a:cubicBezTo>
                    <a:pt x="0" y="355"/>
                    <a:pt x="22" y="351"/>
                    <a:pt x="30" y="343"/>
                  </a:cubicBezTo>
                  <a:cubicBezTo>
                    <a:pt x="34" y="340"/>
                    <a:pt x="40" y="332"/>
                    <a:pt x="47" y="333"/>
                  </a:cubicBezTo>
                  <a:cubicBezTo>
                    <a:pt x="52" y="333"/>
                    <a:pt x="53" y="325"/>
                    <a:pt x="60" y="324"/>
                  </a:cubicBezTo>
                  <a:cubicBezTo>
                    <a:pt x="71" y="321"/>
                    <a:pt x="77" y="332"/>
                    <a:pt x="84" y="317"/>
                  </a:cubicBezTo>
                  <a:cubicBezTo>
                    <a:pt x="86" y="313"/>
                    <a:pt x="93" y="315"/>
                    <a:pt x="97" y="314"/>
                  </a:cubicBezTo>
                  <a:cubicBezTo>
                    <a:pt x="105" y="313"/>
                    <a:pt x="112" y="312"/>
                    <a:pt x="119" y="310"/>
                  </a:cubicBezTo>
                  <a:cubicBezTo>
                    <a:pt x="133" y="304"/>
                    <a:pt x="133" y="290"/>
                    <a:pt x="145" y="283"/>
                  </a:cubicBezTo>
                  <a:cubicBezTo>
                    <a:pt x="150" y="281"/>
                    <a:pt x="157" y="280"/>
                    <a:pt x="162" y="278"/>
                  </a:cubicBezTo>
                  <a:cubicBezTo>
                    <a:pt x="168" y="276"/>
                    <a:pt x="172" y="269"/>
                    <a:pt x="179" y="268"/>
                  </a:cubicBezTo>
                  <a:cubicBezTo>
                    <a:pt x="181" y="267"/>
                    <a:pt x="194" y="266"/>
                    <a:pt x="189" y="259"/>
                  </a:cubicBezTo>
                  <a:cubicBezTo>
                    <a:pt x="185" y="255"/>
                    <a:pt x="180" y="253"/>
                    <a:pt x="187" y="247"/>
                  </a:cubicBezTo>
                  <a:cubicBezTo>
                    <a:pt x="177" y="244"/>
                    <a:pt x="186" y="234"/>
                    <a:pt x="193" y="234"/>
                  </a:cubicBezTo>
                  <a:cubicBezTo>
                    <a:pt x="203" y="235"/>
                    <a:pt x="212" y="232"/>
                    <a:pt x="216" y="223"/>
                  </a:cubicBezTo>
                  <a:cubicBezTo>
                    <a:pt x="222" y="205"/>
                    <a:pt x="267" y="221"/>
                    <a:pt x="280" y="217"/>
                  </a:cubicBezTo>
                  <a:cubicBezTo>
                    <a:pt x="265" y="211"/>
                    <a:pt x="291" y="203"/>
                    <a:pt x="283" y="196"/>
                  </a:cubicBezTo>
                  <a:cubicBezTo>
                    <a:pt x="279" y="194"/>
                    <a:pt x="275" y="191"/>
                    <a:pt x="272" y="187"/>
                  </a:cubicBezTo>
                  <a:cubicBezTo>
                    <a:pt x="268" y="183"/>
                    <a:pt x="270" y="177"/>
                    <a:pt x="266" y="172"/>
                  </a:cubicBezTo>
                  <a:cubicBezTo>
                    <a:pt x="263" y="166"/>
                    <a:pt x="265" y="161"/>
                    <a:pt x="266" y="156"/>
                  </a:cubicBezTo>
                  <a:cubicBezTo>
                    <a:pt x="267" y="151"/>
                    <a:pt x="263" y="151"/>
                    <a:pt x="263" y="146"/>
                  </a:cubicBezTo>
                  <a:cubicBezTo>
                    <a:pt x="264" y="141"/>
                    <a:pt x="264" y="136"/>
                    <a:pt x="264" y="131"/>
                  </a:cubicBezTo>
                  <a:cubicBezTo>
                    <a:pt x="264" y="125"/>
                    <a:pt x="260" y="120"/>
                    <a:pt x="266" y="115"/>
                  </a:cubicBezTo>
                  <a:cubicBezTo>
                    <a:pt x="260" y="112"/>
                    <a:pt x="262" y="109"/>
                    <a:pt x="261" y="104"/>
                  </a:cubicBezTo>
                  <a:cubicBezTo>
                    <a:pt x="260" y="97"/>
                    <a:pt x="249" y="95"/>
                    <a:pt x="247" y="89"/>
                  </a:cubicBezTo>
                  <a:cubicBezTo>
                    <a:pt x="258" y="89"/>
                    <a:pt x="263" y="86"/>
                    <a:pt x="274" y="81"/>
                  </a:cubicBezTo>
                  <a:cubicBezTo>
                    <a:pt x="278" y="79"/>
                    <a:pt x="281" y="78"/>
                    <a:pt x="283" y="74"/>
                  </a:cubicBezTo>
                  <a:cubicBezTo>
                    <a:pt x="286" y="70"/>
                    <a:pt x="287" y="66"/>
                    <a:pt x="292" y="64"/>
                  </a:cubicBezTo>
                  <a:cubicBezTo>
                    <a:pt x="294" y="63"/>
                    <a:pt x="299" y="59"/>
                    <a:pt x="302" y="61"/>
                  </a:cubicBezTo>
                  <a:cubicBezTo>
                    <a:pt x="305" y="64"/>
                    <a:pt x="309" y="59"/>
                    <a:pt x="312" y="57"/>
                  </a:cubicBezTo>
                  <a:cubicBezTo>
                    <a:pt x="317" y="52"/>
                    <a:pt x="325" y="65"/>
                    <a:pt x="331" y="53"/>
                  </a:cubicBezTo>
                  <a:cubicBezTo>
                    <a:pt x="339" y="36"/>
                    <a:pt x="367" y="29"/>
                    <a:pt x="383" y="27"/>
                  </a:cubicBezTo>
                  <a:cubicBezTo>
                    <a:pt x="394" y="26"/>
                    <a:pt x="406" y="23"/>
                    <a:pt x="418" y="24"/>
                  </a:cubicBezTo>
                  <a:cubicBezTo>
                    <a:pt x="426" y="24"/>
                    <a:pt x="432" y="13"/>
                    <a:pt x="440" y="17"/>
                  </a:cubicBezTo>
                  <a:cubicBezTo>
                    <a:pt x="443" y="19"/>
                    <a:pt x="442" y="18"/>
                    <a:pt x="443" y="16"/>
                  </a:cubicBezTo>
                  <a:cubicBezTo>
                    <a:pt x="444" y="16"/>
                    <a:pt x="457" y="16"/>
                    <a:pt x="458" y="15"/>
                  </a:cubicBezTo>
                  <a:cubicBezTo>
                    <a:pt x="470" y="11"/>
                    <a:pt x="481" y="12"/>
                    <a:pt x="493" y="12"/>
                  </a:cubicBezTo>
                  <a:cubicBezTo>
                    <a:pt x="502" y="12"/>
                    <a:pt x="505" y="14"/>
                    <a:pt x="512" y="20"/>
                  </a:cubicBezTo>
                  <a:cubicBezTo>
                    <a:pt x="522" y="27"/>
                    <a:pt x="525" y="16"/>
                    <a:pt x="533" y="15"/>
                  </a:cubicBezTo>
                  <a:cubicBezTo>
                    <a:pt x="536" y="15"/>
                    <a:pt x="552" y="14"/>
                    <a:pt x="552" y="9"/>
                  </a:cubicBezTo>
                  <a:cubicBezTo>
                    <a:pt x="550" y="0"/>
                    <a:pt x="562" y="6"/>
                    <a:pt x="565" y="8"/>
                  </a:cubicBezTo>
                  <a:cubicBezTo>
                    <a:pt x="571" y="12"/>
                    <a:pt x="580" y="14"/>
                    <a:pt x="586" y="9"/>
                  </a:cubicBezTo>
                  <a:cubicBezTo>
                    <a:pt x="589" y="6"/>
                    <a:pt x="587" y="3"/>
                    <a:pt x="593" y="4"/>
                  </a:cubicBezTo>
                  <a:cubicBezTo>
                    <a:pt x="598" y="5"/>
                    <a:pt x="601" y="9"/>
                    <a:pt x="606" y="8"/>
                  </a:cubicBezTo>
                  <a:cubicBezTo>
                    <a:pt x="602" y="15"/>
                    <a:pt x="613" y="13"/>
                    <a:pt x="616" y="12"/>
                  </a:cubicBezTo>
                  <a:cubicBezTo>
                    <a:pt x="622" y="10"/>
                    <a:pt x="629" y="12"/>
                    <a:pt x="636" y="10"/>
                  </a:cubicBezTo>
                  <a:cubicBezTo>
                    <a:pt x="636" y="19"/>
                    <a:pt x="625" y="23"/>
                    <a:pt x="620" y="29"/>
                  </a:cubicBezTo>
                  <a:cubicBezTo>
                    <a:pt x="633" y="32"/>
                    <a:pt x="620" y="50"/>
                    <a:pt x="623" y="59"/>
                  </a:cubicBezTo>
                  <a:cubicBezTo>
                    <a:pt x="628" y="74"/>
                    <a:pt x="626" y="85"/>
                    <a:pt x="623" y="100"/>
                  </a:cubicBezTo>
                  <a:cubicBezTo>
                    <a:pt x="620" y="112"/>
                    <a:pt x="607" y="122"/>
                    <a:pt x="598" y="130"/>
                  </a:cubicBezTo>
                  <a:cubicBezTo>
                    <a:pt x="592" y="134"/>
                    <a:pt x="595" y="147"/>
                    <a:pt x="598" y="152"/>
                  </a:cubicBezTo>
                  <a:cubicBezTo>
                    <a:pt x="603" y="160"/>
                    <a:pt x="601" y="169"/>
                    <a:pt x="611" y="173"/>
                  </a:cubicBezTo>
                  <a:cubicBezTo>
                    <a:pt x="625" y="178"/>
                    <a:pt x="621" y="196"/>
                    <a:pt x="632" y="205"/>
                  </a:cubicBezTo>
                  <a:cubicBezTo>
                    <a:pt x="637" y="209"/>
                    <a:pt x="644" y="211"/>
                    <a:pt x="648" y="216"/>
                  </a:cubicBezTo>
                  <a:cubicBezTo>
                    <a:pt x="654" y="223"/>
                    <a:pt x="655" y="234"/>
                    <a:pt x="656" y="242"/>
                  </a:cubicBezTo>
                  <a:cubicBezTo>
                    <a:pt x="659" y="260"/>
                    <a:pt x="667" y="279"/>
                    <a:pt x="667" y="297"/>
                  </a:cubicBezTo>
                  <a:cubicBezTo>
                    <a:pt x="667" y="302"/>
                    <a:pt x="657" y="300"/>
                    <a:pt x="664" y="308"/>
                  </a:cubicBezTo>
                  <a:cubicBezTo>
                    <a:pt x="670" y="317"/>
                    <a:pt x="675" y="326"/>
                    <a:pt x="677" y="337"/>
                  </a:cubicBezTo>
                  <a:cubicBezTo>
                    <a:pt x="684" y="372"/>
                    <a:pt x="674" y="372"/>
                    <a:pt x="679" y="390"/>
                  </a:cubicBezTo>
                  <a:cubicBezTo>
                    <a:pt x="682" y="398"/>
                    <a:pt x="682" y="405"/>
                    <a:pt x="679" y="413"/>
                  </a:cubicBezTo>
                  <a:cubicBezTo>
                    <a:pt x="675" y="423"/>
                    <a:pt x="678" y="432"/>
                    <a:pt x="680" y="441"/>
                  </a:cubicBezTo>
                  <a:cubicBezTo>
                    <a:pt x="683" y="455"/>
                    <a:pt x="677" y="456"/>
                    <a:pt x="667" y="463"/>
                  </a:cubicBezTo>
                  <a:cubicBezTo>
                    <a:pt x="655" y="472"/>
                    <a:pt x="675" y="489"/>
                    <a:pt x="680" y="497"/>
                  </a:cubicBezTo>
                  <a:cubicBezTo>
                    <a:pt x="689" y="511"/>
                    <a:pt x="683" y="528"/>
                    <a:pt x="696" y="542"/>
                  </a:cubicBezTo>
                  <a:cubicBezTo>
                    <a:pt x="701" y="547"/>
                    <a:pt x="706" y="541"/>
                    <a:pt x="711" y="541"/>
                  </a:cubicBezTo>
                  <a:cubicBezTo>
                    <a:pt x="718" y="542"/>
                    <a:pt x="725" y="547"/>
                    <a:pt x="731" y="549"/>
                  </a:cubicBezTo>
                  <a:cubicBezTo>
                    <a:pt x="745" y="554"/>
                    <a:pt x="749" y="565"/>
                    <a:pt x="755" y="579"/>
                  </a:cubicBezTo>
                  <a:cubicBezTo>
                    <a:pt x="757" y="585"/>
                    <a:pt x="759" y="586"/>
                    <a:pt x="753" y="589"/>
                  </a:cubicBezTo>
                  <a:cubicBezTo>
                    <a:pt x="682" y="634"/>
                    <a:pt x="611" y="679"/>
                    <a:pt x="551" y="738"/>
                  </a:cubicBezTo>
                  <a:cubicBezTo>
                    <a:pt x="548" y="743"/>
                    <a:pt x="537" y="755"/>
                    <a:pt x="528" y="760"/>
                  </a:cubicBezTo>
                  <a:cubicBezTo>
                    <a:pt x="521" y="764"/>
                    <a:pt x="512" y="764"/>
                    <a:pt x="504" y="766"/>
                  </a:cubicBezTo>
                  <a:cubicBezTo>
                    <a:pt x="495" y="768"/>
                    <a:pt x="485" y="770"/>
                    <a:pt x="475" y="772"/>
                  </a:cubicBezTo>
                  <a:cubicBezTo>
                    <a:pt x="470" y="773"/>
                    <a:pt x="427" y="788"/>
                    <a:pt x="428" y="772"/>
                  </a:cubicBezTo>
                  <a:cubicBezTo>
                    <a:pt x="429" y="767"/>
                    <a:pt x="433" y="765"/>
                    <a:pt x="432" y="759"/>
                  </a:cubicBezTo>
                  <a:cubicBezTo>
                    <a:pt x="432" y="756"/>
                    <a:pt x="433" y="744"/>
                    <a:pt x="431" y="743"/>
                  </a:cubicBezTo>
                  <a:cubicBezTo>
                    <a:pt x="423" y="740"/>
                    <a:pt x="414" y="738"/>
                    <a:pt x="406" y="736"/>
                  </a:cubicBezTo>
                  <a:cubicBezTo>
                    <a:pt x="402" y="736"/>
                    <a:pt x="397" y="725"/>
                    <a:pt x="394" y="726"/>
                  </a:cubicBezTo>
                  <a:cubicBezTo>
                    <a:pt x="377" y="730"/>
                    <a:pt x="374" y="713"/>
                    <a:pt x="371" y="711"/>
                  </a:cubicBezTo>
                  <a:cubicBezTo>
                    <a:pt x="367" y="708"/>
                    <a:pt x="361" y="707"/>
                    <a:pt x="357" y="705"/>
                  </a:cubicBezTo>
                  <a:cubicBezTo>
                    <a:pt x="353" y="702"/>
                    <a:pt x="357" y="695"/>
                    <a:pt x="354" y="691"/>
                  </a:cubicBezTo>
                  <a:cubicBezTo>
                    <a:pt x="352" y="686"/>
                    <a:pt x="347" y="682"/>
                    <a:pt x="342" y="679"/>
                  </a:cubicBezTo>
                  <a:cubicBezTo>
                    <a:pt x="334" y="674"/>
                    <a:pt x="326" y="669"/>
                    <a:pt x="319" y="663"/>
                  </a:cubicBezTo>
                  <a:cubicBezTo>
                    <a:pt x="301" y="649"/>
                    <a:pt x="283" y="634"/>
                    <a:pt x="265" y="620"/>
                  </a:cubicBezTo>
                  <a:cubicBezTo>
                    <a:pt x="195" y="565"/>
                    <a:pt x="125" y="510"/>
                    <a:pt x="52" y="460"/>
                  </a:cubicBezTo>
                  <a:cubicBezTo>
                    <a:pt x="35" y="448"/>
                    <a:pt x="17" y="436"/>
                    <a:pt x="0" y="4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62" name="Freeform 27"/>
            <p:cNvSpPr>
              <a:spLocks/>
            </p:cNvSpPr>
            <p:nvPr/>
          </p:nvSpPr>
          <p:spPr bwMode="auto">
            <a:xfrm>
              <a:off x="5462656" y="10393314"/>
              <a:ext cx="348770" cy="201919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3" y="62"/>
                </a:cxn>
                <a:cxn ang="0">
                  <a:pos x="3" y="54"/>
                </a:cxn>
                <a:cxn ang="0">
                  <a:pos x="13" y="44"/>
                </a:cxn>
                <a:cxn ang="0">
                  <a:pos x="25" y="30"/>
                </a:cxn>
                <a:cxn ang="0">
                  <a:pos x="37" y="18"/>
                </a:cxn>
                <a:cxn ang="0">
                  <a:pos x="40" y="12"/>
                </a:cxn>
                <a:cxn ang="0">
                  <a:pos x="57" y="7"/>
                </a:cxn>
                <a:cxn ang="0">
                  <a:pos x="75" y="8"/>
                </a:cxn>
                <a:cxn ang="0">
                  <a:pos x="88" y="5"/>
                </a:cxn>
                <a:cxn ang="0">
                  <a:pos x="87" y="1"/>
                </a:cxn>
                <a:cxn ang="0">
                  <a:pos x="93" y="2"/>
                </a:cxn>
                <a:cxn ang="0">
                  <a:pos x="105" y="4"/>
                </a:cxn>
                <a:cxn ang="0">
                  <a:pos x="122" y="11"/>
                </a:cxn>
                <a:cxn ang="0">
                  <a:pos x="118" y="30"/>
                </a:cxn>
                <a:cxn ang="0">
                  <a:pos x="139" y="39"/>
                </a:cxn>
                <a:cxn ang="0">
                  <a:pos x="149" y="33"/>
                </a:cxn>
                <a:cxn ang="0">
                  <a:pos x="150" y="43"/>
                </a:cxn>
                <a:cxn ang="0">
                  <a:pos x="149" y="52"/>
                </a:cxn>
                <a:cxn ang="0">
                  <a:pos x="140" y="49"/>
                </a:cxn>
                <a:cxn ang="0">
                  <a:pos x="138" y="57"/>
                </a:cxn>
                <a:cxn ang="0">
                  <a:pos x="139" y="65"/>
                </a:cxn>
                <a:cxn ang="0">
                  <a:pos x="128" y="59"/>
                </a:cxn>
                <a:cxn ang="0">
                  <a:pos x="117" y="57"/>
                </a:cxn>
                <a:cxn ang="0">
                  <a:pos x="111" y="55"/>
                </a:cxn>
                <a:cxn ang="0">
                  <a:pos x="106" y="68"/>
                </a:cxn>
                <a:cxn ang="0">
                  <a:pos x="96" y="75"/>
                </a:cxn>
                <a:cxn ang="0">
                  <a:pos x="88" y="68"/>
                </a:cxn>
                <a:cxn ang="0">
                  <a:pos x="81" y="56"/>
                </a:cxn>
                <a:cxn ang="0">
                  <a:pos x="71" y="63"/>
                </a:cxn>
                <a:cxn ang="0">
                  <a:pos x="60" y="77"/>
                </a:cxn>
                <a:cxn ang="0">
                  <a:pos x="33" y="74"/>
                </a:cxn>
                <a:cxn ang="0">
                  <a:pos x="28" y="63"/>
                </a:cxn>
                <a:cxn ang="0">
                  <a:pos x="18" y="56"/>
                </a:cxn>
                <a:cxn ang="0">
                  <a:pos x="0" y="69"/>
                </a:cxn>
              </a:cxnLst>
              <a:rect l="0" t="0" r="r" b="b"/>
              <a:pathLst>
                <a:path w="154" h="89">
                  <a:moveTo>
                    <a:pt x="0" y="69"/>
                  </a:moveTo>
                  <a:cubicBezTo>
                    <a:pt x="1" y="67"/>
                    <a:pt x="2" y="64"/>
                    <a:pt x="3" y="62"/>
                  </a:cubicBezTo>
                  <a:cubicBezTo>
                    <a:pt x="5" y="59"/>
                    <a:pt x="2" y="57"/>
                    <a:pt x="3" y="54"/>
                  </a:cubicBezTo>
                  <a:cubicBezTo>
                    <a:pt x="5" y="49"/>
                    <a:pt x="13" y="46"/>
                    <a:pt x="13" y="44"/>
                  </a:cubicBezTo>
                  <a:cubicBezTo>
                    <a:pt x="14" y="38"/>
                    <a:pt x="17" y="35"/>
                    <a:pt x="25" y="30"/>
                  </a:cubicBezTo>
                  <a:cubicBezTo>
                    <a:pt x="30" y="27"/>
                    <a:pt x="33" y="22"/>
                    <a:pt x="37" y="18"/>
                  </a:cubicBezTo>
                  <a:cubicBezTo>
                    <a:pt x="29" y="19"/>
                    <a:pt x="34" y="6"/>
                    <a:pt x="40" y="12"/>
                  </a:cubicBezTo>
                  <a:cubicBezTo>
                    <a:pt x="47" y="19"/>
                    <a:pt x="50" y="8"/>
                    <a:pt x="57" y="7"/>
                  </a:cubicBezTo>
                  <a:cubicBezTo>
                    <a:pt x="54" y="11"/>
                    <a:pt x="72" y="8"/>
                    <a:pt x="75" y="8"/>
                  </a:cubicBezTo>
                  <a:cubicBezTo>
                    <a:pt x="82" y="9"/>
                    <a:pt x="87" y="9"/>
                    <a:pt x="88" y="5"/>
                  </a:cubicBezTo>
                  <a:cubicBezTo>
                    <a:pt x="83" y="7"/>
                    <a:pt x="82" y="2"/>
                    <a:pt x="87" y="1"/>
                  </a:cubicBezTo>
                  <a:cubicBezTo>
                    <a:pt x="88" y="0"/>
                    <a:pt x="90" y="1"/>
                    <a:pt x="93" y="2"/>
                  </a:cubicBezTo>
                  <a:cubicBezTo>
                    <a:pt x="98" y="4"/>
                    <a:pt x="104" y="4"/>
                    <a:pt x="105" y="4"/>
                  </a:cubicBezTo>
                  <a:cubicBezTo>
                    <a:pt x="110" y="6"/>
                    <a:pt x="117" y="7"/>
                    <a:pt x="122" y="11"/>
                  </a:cubicBezTo>
                  <a:cubicBezTo>
                    <a:pt x="127" y="16"/>
                    <a:pt x="119" y="24"/>
                    <a:pt x="118" y="30"/>
                  </a:cubicBezTo>
                  <a:cubicBezTo>
                    <a:pt x="129" y="29"/>
                    <a:pt x="130" y="37"/>
                    <a:pt x="139" y="39"/>
                  </a:cubicBezTo>
                  <a:cubicBezTo>
                    <a:pt x="143" y="40"/>
                    <a:pt x="145" y="32"/>
                    <a:pt x="149" y="33"/>
                  </a:cubicBezTo>
                  <a:cubicBezTo>
                    <a:pt x="154" y="35"/>
                    <a:pt x="150" y="40"/>
                    <a:pt x="150" y="43"/>
                  </a:cubicBezTo>
                  <a:cubicBezTo>
                    <a:pt x="149" y="45"/>
                    <a:pt x="154" y="52"/>
                    <a:pt x="149" y="52"/>
                  </a:cubicBezTo>
                  <a:cubicBezTo>
                    <a:pt x="146" y="52"/>
                    <a:pt x="143" y="46"/>
                    <a:pt x="140" y="49"/>
                  </a:cubicBezTo>
                  <a:cubicBezTo>
                    <a:pt x="139" y="50"/>
                    <a:pt x="135" y="55"/>
                    <a:pt x="138" y="57"/>
                  </a:cubicBezTo>
                  <a:cubicBezTo>
                    <a:pt x="143" y="59"/>
                    <a:pt x="140" y="61"/>
                    <a:pt x="139" y="65"/>
                  </a:cubicBezTo>
                  <a:cubicBezTo>
                    <a:pt x="134" y="63"/>
                    <a:pt x="134" y="58"/>
                    <a:pt x="128" y="59"/>
                  </a:cubicBezTo>
                  <a:cubicBezTo>
                    <a:pt x="123" y="61"/>
                    <a:pt x="122" y="62"/>
                    <a:pt x="117" y="57"/>
                  </a:cubicBezTo>
                  <a:cubicBezTo>
                    <a:pt x="117" y="57"/>
                    <a:pt x="112" y="48"/>
                    <a:pt x="111" y="55"/>
                  </a:cubicBezTo>
                  <a:cubicBezTo>
                    <a:pt x="110" y="62"/>
                    <a:pt x="111" y="63"/>
                    <a:pt x="106" y="68"/>
                  </a:cubicBezTo>
                  <a:cubicBezTo>
                    <a:pt x="100" y="75"/>
                    <a:pt x="105" y="89"/>
                    <a:pt x="96" y="75"/>
                  </a:cubicBezTo>
                  <a:cubicBezTo>
                    <a:pt x="94" y="72"/>
                    <a:pt x="91" y="71"/>
                    <a:pt x="88" y="68"/>
                  </a:cubicBezTo>
                  <a:cubicBezTo>
                    <a:pt x="84" y="65"/>
                    <a:pt x="85" y="59"/>
                    <a:pt x="81" y="56"/>
                  </a:cubicBezTo>
                  <a:cubicBezTo>
                    <a:pt x="78" y="59"/>
                    <a:pt x="75" y="62"/>
                    <a:pt x="71" y="63"/>
                  </a:cubicBezTo>
                  <a:cubicBezTo>
                    <a:pt x="76" y="68"/>
                    <a:pt x="66" y="77"/>
                    <a:pt x="60" y="77"/>
                  </a:cubicBezTo>
                  <a:cubicBezTo>
                    <a:pt x="50" y="76"/>
                    <a:pt x="41" y="82"/>
                    <a:pt x="33" y="74"/>
                  </a:cubicBezTo>
                  <a:cubicBezTo>
                    <a:pt x="31" y="71"/>
                    <a:pt x="27" y="68"/>
                    <a:pt x="28" y="63"/>
                  </a:cubicBezTo>
                  <a:cubicBezTo>
                    <a:pt x="29" y="57"/>
                    <a:pt x="24" y="55"/>
                    <a:pt x="18" y="56"/>
                  </a:cubicBezTo>
                  <a:cubicBezTo>
                    <a:pt x="9" y="57"/>
                    <a:pt x="11" y="68"/>
                    <a:pt x="0" y="69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63" name="Freeform 28"/>
            <p:cNvSpPr>
              <a:spLocks/>
            </p:cNvSpPr>
            <p:nvPr/>
          </p:nvSpPr>
          <p:spPr bwMode="auto">
            <a:xfrm>
              <a:off x="6600748" y="10913410"/>
              <a:ext cx="201919" cy="152969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2" y="30"/>
                </a:cxn>
                <a:cxn ang="0">
                  <a:pos x="9" y="20"/>
                </a:cxn>
                <a:cxn ang="0">
                  <a:pos x="16" y="12"/>
                </a:cxn>
                <a:cxn ang="0">
                  <a:pos x="29" y="13"/>
                </a:cxn>
                <a:cxn ang="0">
                  <a:pos x="34" y="7"/>
                </a:cxn>
                <a:cxn ang="0">
                  <a:pos x="39" y="7"/>
                </a:cxn>
                <a:cxn ang="0">
                  <a:pos x="46" y="5"/>
                </a:cxn>
                <a:cxn ang="0">
                  <a:pos x="60" y="3"/>
                </a:cxn>
                <a:cxn ang="0">
                  <a:pos x="69" y="11"/>
                </a:cxn>
                <a:cxn ang="0">
                  <a:pos x="85" y="34"/>
                </a:cxn>
                <a:cxn ang="0">
                  <a:pos x="85" y="45"/>
                </a:cxn>
                <a:cxn ang="0">
                  <a:pos x="81" y="48"/>
                </a:cxn>
                <a:cxn ang="0">
                  <a:pos x="68" y="54"/>
                </a:cxn>
                <a:cxn ang="0">
                  <a:pos x="52" y="57"/>
                </a:cxn>
                <a:cxn ang="0">
                  <a:pos x="24" y="66"/>
                </a:cxn>
                <a:cxn ang="0">
                  <a:pos x="15" y="64"/>
                </a:cxn>
                <a:cxn ang="0">
                  <a:pos x="8" y="58"/>
                </a:cxn>
                <a:cxn ang="0">
                  <a:pos x="0" y="37"/>
                </a:cxn>
              </a:cxnLst>
              <a:rect l="0" t="0" r="r" b="b"/>
              <a:pathLst>
                <a:path w="87" h="67">
                  <a:moveTo>
                    <a:pt x="0" y="37"/>
                  </a:moveTo>
                  <a:cubicBezTo>
                    <a:pt x="5" y="36"/>
                    <a:pt x="2" y="32"/>
                    <a:pt x="2" y="30"/>
                  </a:cubicBezTo>
                  <a:cubicBezTo>
                    <a:pt x="1" y="26"/>
                    <a:pt x="8" y="24"/>
                    <a:pt x="9" y="20"/>
                  </a:cubicBezTo>
                  <a:cubicBezTo>
                    <a:pt x="10" y="16"/>
                    <a:pt x="13" y="14"/>
                    <a:pt x="16" y="12"/>
                  </a:cubicBezTo>
                  <a:cubicBezTo>
                    <a:pt x="24" y="9"/>
                    <a:pt x="22" y="13"/>
                    <a:pt x="29" y="13"/>
                  </a:cubicBezTo>
                  <a:cubicBezTo>
                    <a:pt x="28" y="8"/>
                    <a:pt x="31" y="10"/>
                    <a:pt x="34" y="7"/>
                  </a:cubicBezTo>
                  <a:cubicBezTo>
                    <a:pt x="36" y="7"/>
                    <a:pt x="37" y="7"/>
                    <a:pt x="39" y="7"/>
                  </a:cubicBezTo>
                  <a:cubicBezTo>
                    <a:pt x="42" y="9"/>
                    <a:pt x="43" y="5"/>
                    <a:pt x="46" y="5"/>
                  </a:cubicBezTo>
                  <a:cubicBezTo>
                    <a:pt x="49" y="4"/>
                    <a:pt x="57" y="5"/>
                    <a:pt x="60" y="3"/>
                  </a:cubicBezTo>
                  <a:cubicBezTo>
                    <a:pt x="63" y="0"/>
                    <a:pt x="67" y="9"/>
                    <a:pt x="69" y="11"/>
                  </a:cubicBezTo>
                  <a:cubicBezTo>
                    <a:pt x="78" y="18"/>
                    <a:pt x="85" y="21"/>
                    <a:pt x="85" y="34"/>
                  </a:cubicBezTo>
                  <a:cubicBezTo>
                    <a:pt x="85" y="37"/>
                    <a:pt x="87" y="42"/>
                    <a:pt x="85" y="45"/>
                  </a:cubicBezTo>
                  <a:cubicBezTo>
                    <a:pt x="85" y="47"/>
                    <a:pt x="81" y="45"/>
                    <a:pt x="81" y="48"/>
                  </a:cubicBezTo>
                  <a:cubicBezTo>
                    <a:pt x="82" y="53"/>
                    <a:pt x="73" y="56"/>
                    <a:pt x="68" y="54"/>
                  </a:cubicBezTo>
                  <a:cubicBezTo>
                    <a:pt x="63" y="52"/>
                    <a:pt x="57" y="54"/>
                    <a:pt x="52" y="57"/>
                  </a:cubicBezTo>
                  <a:cubicBezTo>
                    <a:pt x="43" y="64"/>
                    <a:pt x="35" y="64"/>
                    <a:pt x="24" y="66"/>
                  </a:cubicBezTo>
                  <a:cubicBezTo>
                    <a:pt x="17" y="67"/>
                    <a:pt x="20" y="63"/>
                    <a:pt x="15" y="64"/>
                  </a:cubicBezTo>
                  <a:cubicBezTo>
                    <a:pt x="8" y="66"/>
                    <a:pt x="12" y="60"/>
                    <a:pt x="8" y="58"/>
                  </a:cubicBezTo>
                  <a:cubicBezTo>
                    <a:pt x="1" y="52"/>
                    <a:pt x="3" y="44"/>
                    <a:pt x="0" y="37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64" name="Freeform 29"/>
            <p:cNvSpPr>
              <a:spLocks/>
            </p:cNvSpPr>
            <p:nvPr/>
          </p:nvSpPr>
          <p:spPr bwMode="auto">
            <a:xfrm>
              <a:off x="6692529" y="9952763"/>
              <a:ext cx="1376723" cy="789322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18" y="124"/>
                </a:cxn>
                <a:cxn ang="0">
                  <a:pos x="54" y="66"/>
                </a:cxn>
                <a:cxn ang="0">
                  <a:pos x="54" y="32"/>
                </a:cxn>
                <a:cxn ang="0">
                  <a:pos x="110" y="18"/>
                </a:cxn>
                <a:cxn ang="0">
                  <a:pos x="165" y="32"/>
                </a:cxn>
                <a:cxn ang="0">
                  <a:pos x="195" y="34"/>
                </a:cxn>
                <a:cxn ang="0">
                  <a:pos x="221" y="33"/>
                </a:cxn>
                <a:cxn ang="0">
                  <a:pos x="254" y="37"/>
                </a:cxn>
                <a:cxn ang="0">
                  <a:pos x="285" y="14"/>
                </a:cxn>
                <a:cxn ang="0">
                  <a:pos x="321" y="2"/>
                </a:cxn>
                <a:cxn ang="0">
                  <a:pos x="377" y="10"/>
                </a:cxn>
                <a:cxn ang="0">
                  <a:pos x="387" y="46"/>
                </a:cxn>
                <a:cxn ang="0">
                  <a:pos x="435" y="80"/>
                </a:cxn>
                <a:cxn ang="0">
                  <a:pos x="493" y="80"/>
                </a:cxn>
                <a:cxn ang="0">
                  <a:pos x="535" y="100"/>
                </a:cxn>
                <a:cxn ang="0">
                  <a:pos x="581" y="116"/>
                </a:cxn>
                <a:cxn ang="0">
                  <a:pos x="583" y="142"/>
                </a:cxn>
                <a:cxn ang="0">
                  <a:pos x="591" y="168"/>
                </a:cxn>
                <a:cxn ang="0">
                  <a:pos x="571" y="188"/>
                </a:cxn>
                <a:cxn ang="0">
                  <a:pos x="546" y="212"/>
                </a:cxn>
                <a:cxn ang="0">
                  <a:pos x="513" y="227"/>
                </a:cxn>
                <a:cxn ang="0">
                  <a:pos x="467" y="239"/>
                </a:cxn>
                <a:cxn ang="0">
                  <a:pos x="437" y="257"/>
                </a:cxn>
                <a:cxn ang="0">
                  <a:pos x="430" y="258"/>
                </a:cxn>
                <a:cxn ang="0">
                  <a:pos x="423" y="259"/>
                </a:cxn>
                <a:cxn ang="0">
                  <a:pos x="396" y="256"/>
                </a:cxn>
                <a:cxn ang="0">
                  <a:pos x="428" y="267"/>
                </a:cxn>
                <a:cxn ang="0">
                  <a:pos x="445" y="282"/>
                </a:cxn>
                <a:cxn ang="0">
                  <a:pos x="456" y="290"/>
                </a:cxn>
                <a:cxn ang="0">
                  <a:pos x="472" y="289"/>
                </a:cxn>
                <a:cxn ang="0">
                  <a:pos x="495" y="302"/>
                </a:cxn>
                <a:cxn ang="0">
                  <a:pos x="464" y="303"/>
                </a:cxn>
                <a:cxn ang="0">
                  <a:pos x="430" y="321"/>
                </a:cxn>
                <a:cxn ang="0">
                  <a:pos x="377" y="295"/>
                </a:cxn>
                <a:cxn ang="0">
                  <a:pos x="400" y="268"/>
                </a:cxn>
                <a:cxn ang="0">
                  <a:pos x="365" y="261"/>
                </a:cxn>
                <a:cxn ang="0">
                  <a:pos x="322" y="242"/>
                </a:cxn>
                <a:cxn ang="0">
                  <a:pos x="332" y="221"/>
                </a:cxn>
                <a:cxn ang="0">
                  <a:pos x="323" y="233"/>
                </a:cxn>
                <a:cxn ang="0">
                  <a:pos x="288" y="262"/>
                </a:cxn>
                <a:cxn ang="0">
                  <a:pos x="267" y="282"/>
                </a:cxn>
                <a:cxn ang="0">
                  <a:pos x="265" y="283"/>
                </a:cxn>
                <a:cxn ang="0">
                  <a:pos x="243" y="293"/>
                </a:cxn>
                <a:cxn ang="0">
                  <a:pos x="228" y="274"/>
                </a:cxn>
                <a:cxn ang="0">
                  <a:pos x="246" y="249"/>
                </a:cxn>
                <a:cxn ang="0">
                  <a:pos x="251" y="222"/>
                </a:cxn>
                <a:cxn ang="0">
                  <a:pos x="236" y="187"/>
                </a:cxn>
                <a:cxn ang="0">
                  <a:pos x="206" y="175"/>
                </a:cxn>
                <a:cxn ang="0">
                  <a:pos x="156" y="170"/>
                </a:cxn>
                <a:cxn ang="0">
                  <a:pos x="127" y="183"/>
                </a:cxn>
                <a:cxn ang="0">
                  <a:pos x="69" y="185"/>
                </a:cxn>
                <a:cxn ang="0">
                  <a:pos x="28" y="184"/>
                </a:cxn>
                <a:cxn ang="0">
                  <a:pos x="2" y="165"/>
                </a:cxn>
              </a:cxnLst>
              <a:rect l="0" t="0" r="r" b="b"/>
              <a:pathLst>
                <a:path w="598" h="342">
                  <a:moveTo>
                    <a:pt x="2" y="165"/>
                  </a:moveTo>
                  <a:cubicBezTo>
                    <a:pt x="0" y="157"/>
                    <a:pt x="7" y="152"/>
                    <a:pt x="10" y="146"/>
                  </a:cubicBezTo>
                  <a:cubicBezTo>
                    <a:pt x="12" y="142"/>
                    <a:pt x="11" y="137"/>
                    <a:pt x="12" y="136"/>
                  </a:cubicBezTo>
                  <a:cubicBezTo>
                    <a:pt x="14" y="135"/>
                    <a:pt x="19" y="136"/>
                    <a:pt x="24" y="140"/>
                  </a:cubicBezTo>
                  <a:cubicBezTo>
                    <a:pt x="24" y="137"/>
                    <a:pt x="23" y="137"/>
                    <a:pt x="21" y="135"/>
                  </a:cubicBezTo>
                  <a:cubicBezTo>
                    <a:pt x="18" y="133"/>
                    <a:pt x="19" y="127"/>
                    <a:pt x="18" y="124"/>
                  </a:cubicBezTo>
                  <a:cubicBezTo>
                    <a:pt x="14" y="114"/>
                    <a:pt x="22" y="107"/>
                    <a:pt x="29" y="100"/>
                  </a:cubicBezTo>
                  <a:cubicBezTo>
                    <a:pt x="35" y="94"/>
                    <a:pt x="40" y="87"/>
                    <a:pt x="47" y="83"/>
                  </a:cubicBezTo>
                  <a:cubicBezTo>
                    <a:pt x="55" y="78"/>
                    <a:pt x="64" y="75"/>
                    <a:pt x="54" y="66"/>
                  </a:cubicBezTo>
                  <a:cubicBezTo>
                    <a:pt x="56" y="65"/>
                    <a:pt x="58" y="64"/>
                    <a:pt x="60" y="63"/>
                  </a:cubicBezTo>
                  <a:cubicBezTo>
                    <a:pt x="51" y="61"/>
                    <a:pt x="39" y="42"/>
                    <a:pt x="40" y="33"/>
                  </a:cubicBezTo>
                  <a:cubicBezTo>
                    <a:pt x="40" y="26"/>
                    <a:pt x="50" y="34"/>
                    <a:pt x="54" y="32"/>
                  </a:cubicBezTo>
                  <a:cubicBezTo>
                    <a:pt x="58" y="30"/>
                    <a:pt x="62" y="27"/>
                    <a:pt x="64" y="23"/>
                  </a:cubicBezTo>
                  <a:cubicBezTo>
                    <a:pt x="67" y="19"/>
                    <a:pt x="75" y="20"/>
                    <a:pt x="79" y="20"/>
                  </a:cubicBezTo>
                  <a:cubicBezTo>
                    <a:pt x="89" y="20"/>
                    <a:pt x="99" y="19"/>
                    <a:pt x="110" y="18"/>
                  </a:cubicBezTo>
                  <a:cubicBezTo>
                    <a:pt x="118" y="18"/>
                    <a:pt x="126" y="21"/>
                    <a:pt x="134" y="23"/>
                  </a:cubicBezTo>
                  <a:cubicBezTo>
                    <a:pt x="138" y="24"/>
                    <a:pt x="151" y="23"/>
                    <a:pt x="154" y="26"/>
                  </a:cubicBezTo>
                  <a:cubicBezTo>
                    <a:pt x="157" y="30"/>
                    <a:pt x="160" y="33"/>
                    <a:pt x="165" y="32"/>
                  </a:cubicBezTo>
                  <a:cubicBezTo>
                    <a:pt x="170" y="30"/>
                    <a:pt x="173" y="34"/>
                    <a:pt x="177" y="35"/>
                  </a:cubicBezTo>
                  <a:cubicBezTo>
                    <a:pt x="178" y="29"/>
                    <a:pt x="180" y="33"/>
                    <a:pt x="185" y="32"/>
                  </a:cubicBezTo>
                  <a:cubicBezTo>
                    <a:pt x="188" y="32"/>
                    <a:pt x="192" y="32"/>
                    <a:pt x="195" y="34"/>
                  </a:cubicBezTo>
                  <a:cubicBezTo>
                    <a:pt x="197" y="36"/>
                    <a:pt x="200" y="33"/>
                    <a:pt x="203" y="34"/>
                  </a:cubicBezTo>
                  <a:cubicBezTo>
                    <a:pt x="205" y="35"/>
                    <a:pt x="206" y="39"/>
                    <a:pt x="208" y="40"/>
                  </a:cubicBezTo>
                  <a:cubicBezTo>
                    <a:pt x="207" y="33"/>
                    <a:pt x="216" y="30"/>
                    <a:pt x="221" y="33"/>
                  </a:cubicBezTo>
                  <a:cubicBezTo>
                    <a:pt x="227" y="36"/>
                    <a:pt x="227" y="45"/>
                    <a:pt x="235" y="39"/>
                  </a:cubicBezTo>
                  <a:cubicBezTo>
                    <a:pt x="237" y="37"/>
                    <a:pt x="239" y="37"/>
                    <a:pt x="242" y="38"/>
                  </a:cubicBezTo>
                  <a:cubicBezTo>
                    <a:pt x="246" y="40"/>
                    <a:pt x="250" y="36"/>
                    <a:pt x="254" y="37"/>
                  </a:cubicBezTo>
                  <a:cubicBezTo>
                    <a:pt x="257" y="38"/>
                    <a:pt x="267" y="50"/>
                    <a:pt x="269" y="44"/>
                  </a:cubicBezTo>
                  <a:cubicBezTo>
                    <a:pt x="271" y="35"/>
                    <a:pt x="264" y="33"/>
                    <a:pt x="268" y="24"/>
                  </a:cubicBezTo>
                  <a:cubicBezTo>
                    <a:pt x="272" y="17"/>
                    <a:pt x="277" y="10"/>
                    <a:pt x="285" y="14"/>
                  </a:cubicBezTo>
                  <a:cubicBezTo>
                    <a:pt x="287" y="14"/>
                    <a:pt x="291" y="12"/>
                    <a:pt x="293" y="11"/>
                  </a:cubicBezTo>
                  <a:cubicBezTo>
                    <a:pt x="296" y="10"/>
                    <a:pt x="301" y="11"/>
                    <a:pt x="305" y="11"/>
                  </a:cubicBezTo>
                  <a:cubicBezTo>
                    <a:pt x="312" y="13"/>
                    <a:pt x="319" y="15"/>
                    <a:pt x="321" y="2"/>
                  </a:cubicBezTo>
                  <a:cubicBezTo>
                    <a:pt x="339" y="4"/>
                    <a:pt x="335" y="5"/>
                    <a:pt x="347" y="1"/>
                  </a:cubicBezTo>
                  <a:cubicBezTo>
                    <a:pt x="353" y="1"/>
                    <a:pt x="359" y="5"/>
                    <a:pt x="365" y="2"/>
                  </a:cubicBezTo>
                  <a:cubicBezTo>
                    <a:pt x="369" y="0"/>
                    <a:pt x="375" y="7"/>
                    <a:pt x="377" y="10"/>
                  </a:cubicBezTo>
                  <a:cubicBezTo>
                    <a:pt x="382" y="23"/>
                    <a:pt x="388" y="19"/>
                    <a:pt x="392" y="26"/>
                  </a:cubicBezTo>
                  <a:cubicBezTo>
                    <a:pt x="389" y="27"/>
                    <a:pt x="384" y="27"/>
                    <a:pt x="382" y="30"/>
                  </a:cubicBezTo>
                  <a:cubicBezTo>
                    <a:pt x="381" y="31"/>
                    <a:pt x="392" y="43"/>
                    <a:pt x="387" y="46"/>
                  </a:cubicBezTo>
                  <a:cubicBezTo>
                    <a:pt x="392" y="47"/>
                    <a:pt x="403" y="52"/>
                    <a:pt x="409" y="49"/>
                  </a:cubicBezTo>
                  <a:cubicBezTo>
                    <a:pt x="415" y="45"/>
                    <a:pt x="419" y="55"/>
                    <a:pt x="426" y="55"/>
                  </a:cubicBezTo>
                  <a:cubicBezTo>
                    <a:pt x="426" y="57"/>
                    <a:pt x="423" y="58"/>
                    <a:pt x="435" y="80"/>
                  </a:cubicBezTo>
                  <a:cubicBezTo>
                    <a:pt x="440" y="86"/>
                    <a:pt x="445" y="80"/>
                    <a:pt x="449" y="80"/>
                  </a:cubicBezTo>
                  <a:cubicBezTo>
                    <a:pt x="456" y="79"/>
                    <a:pt x="463" y="87"/>
                    <a:pt x="471" y="89"/>
                  </a:cubicBezTo>
                  <a:cubicBezTo>
                    <a:pt x="476" y="89"/>
                    <a:pt x="483" y="83"/>
                    <a:pt x="493" y="80"/>
                  </a:cubicBezTo>
                  <a:cubicBezTo>
                    <a:pt x="499" y="79"/>
                    <a:pt x="504" y="84"/>
                    <a:pt x="505" y="89"/>
                  </a:cubicBezTo>
                  <a:cubicBezTo>
                    <a:pt x="509" y="95"/>
                    <a:pt x="518" y="97"/>
                    <a:pt x="520" y="102"/>
                  </a:cubicBezTo>
                  <a:cubicBezTo>
                    <a:pt x="528" y="98"/>
                    <a:pt x="525" y="94"/>
                    <a:pt x="535" y="100"/>
                  </a:cubicBezTo>
                  <a:cubicBezTo>
                    <a:pt x="540" y="102"/>
                    <a:pt x="554" y="108"/>
                    <a:pt x="558" y="103"/>
                  </a:cubicBezTo>
                  <a:cubicBezTo>
                    <a:pt x="562" y="111"/>
                    <a:pt x="568" y="106"/>
                    <a:pt x="572" y="111"/>
                  </a:cubicBezTo>
                  <a:cubicBezTo>
                    <a:pt x="574" y="114"/>
                    <a:pt x="578" y="115"/>
                    <a:pt x="581" y="116"/>
                  </a:cubicBezTo>
                  <a:cubicBezTo>
                    <a:pt x="587" y="117"/>
                    <a:pt x="588" y="113"/>
                    <a:pt x="592" y="115"/>
                  </a:cubicBezTo>
                  <a:cubicBezTo>
                    <a:pt x="587" y="119"/>
                    <a:pt x="598" y="130"/>
                    <a:pt x="589" y="136"/>
                  </a:cubicBezTo>
                  <a:cubicBezTo>
                    <a:pt x="587" y="138"/>
                    <a:pt x="581" y="137"/>
                    <a:pt x="583" y="142"/>
                  </a:cubicBezTo>
                  <a:cubicBezTo>
                    <a:pt x="586" y="148"/>
                    <a:pt x="592" y="141"/>
                    <a:pt x="593" y="149"/>
                  </a:cubicBezTo>
                  <a:cubicBezTo>
                    <a:pt x="588" y="147"/>
                    <a:pt x="581" y="151"/>
                    <a:pt x="584" y="157"/>
                  </a:cubicBezTo>
                  <a:cubicBezTo>
                    <a:pt x="584" y="158"/>
                    <a:pt x="598" y="163"/>
                    <a:pt x="591" y="168"/>
                  </a:cubicBezTo>
                  <a:cubicBezTo>
                    <a:pt x="592" y="169"/>
                    <a:pt x="594" y="170"/>
                    <a:pt x="596" y="169"/>
                  </a:cubicBezTo>
                  <a:cubicBezTo>
                    <a:pt x="597" y="172"/>
                    <a:pt x="593" y="184"/>
                    <a:pt x="592" y="186"/>
                  </a:cubicBezTo>
                  <a:cubicBezTo>
                    <a:pt x="588" y="193"/>
                    <a:pt x="578" y="187"/>
                    <a:pt x="571" y="188"/>
                  </a:cubicBezTo>
                  <a:cubicBezTo>
                    <a:pt x="567" y="189"/>
                    <a:pt x="564" y="187"/>
                    <a:pt x="560" y="189"/>
                  </a:cubicBezTo>
                  <a:cubicBezTo>
                    <a:pt x="557" y="190"/>
                    <a:pt x="557" y="195"/>
                    <a:pt x="552" y="197"/>
                  </a:cubicBezTo>
                  <a:cubicBezTo>
                    <a:pt x="537" y="205"/>
                    <a:pt x="544" y="211"/>
                    <a:pt x="546" y="212"/>
                  </a:cubicBezTo>
                  <a:cubicBezTo>
                    <a:pt x="543" y="214"/>
                    <a:pt x="546" y="218"/>
                    <a:pt x="543" y="220"/>
                  </a:cubicBezTo>
                  <a:cubicBezTo>
                    <a:pt x="539" y="222"/>
                    <a:pt x="528" y="220"/>
                    <a:pt x="523" y="221"/>
                  </a:cubicBezTo>
                  <a:cubicBezTo>
                    <a:pt x="519" y="222"/>
                    <a:pt x="518" y="227"/>
                    <a:pt x="513" y="227"/>
                  </a:cubicBezTo>
                  <a:cubicBezTo>
                    <a:pt x="507" y="227"/>
                    <a:pt x="500" y="231"/>
                    <a:pt x="499" y="237"/>
                  </a:cubicBezTo>
                  <a:cubicBezTo>
                    <a:pt x="496" y="232"/>
                    <a:pt x="490" y="233"/>
                    <a:pt x="486" y="235"/>
                  </a:cubicBezTo>
                  <a:cubicBezTo>
                    <a:pt x="479" y="239"/>
                    <a:pt x="474" y="237"/>
                    <a:pt x="467" y="239"/>
                  </a:cubicBezTo>
                  <a:cubicBezTo>
                    <a:pt x="455" y="243"/>
                    <a:pt x="453" y="260"/>
                    <a:pt x="441" y="263"/>
                  </a:cubicBezTo>
                  <a:cubicBezTo>
                    <a:pt x="442" y="261"/>
                    <a:pt x="459" y="248"/>
                    <a:pt x="445" y="246"/>
                  </a:cubicBezTo>
                  <a:cubicBezTo>
                    <a:pt x="450" y="253"/>
                    <a:pt x="441" y="254"/>
                    <a:pt x="437" y="257"/>
                  </a:cubicBezTo>
                  <a:cubicBezTo>
                    <a:pt x="435" y="258"/>
                    <a:pt x="439" y="270"/>
                    <a:pt x="439" y="271"/>
                  </a:cubicBezTo>
                  <a:cubicBezTo>
                    <a:pt x="438" y="268"/>
                    <a:pt x="432" y="263"/>
                    <a:pt x="432" y="264"/>
                  </a:cubicBezTo>
                  <a:cubicBezTo>
                    <a:pt x="431" y="263"/>
                    <a:pt x="436" y="261"/>
                    <a:pt x="430" y="258"/>
                  </a:cubicBezTo>
                  <a:cubicBezTo>
                    <a:pt x="425" y="278"/>
                    <a:pt x="419" y="257"/>
                    <a:pt x="425" y="262"/>
                  </a:cubicBezTo>
                  <a:cubicBezTo>
                    <a:pt x="426" y="258"/>
                    <a:pt x="426" y="253"/>
                    <a:pt x="426" y="258"/>
                  </a:cubicBezTo>
                  <a:cubicBezTo>
                    <a:pt x="426" y="259"/>
                    <a:pt x="424" y="259"/>
                    <a:pt x="423" y="259"/>
                  </a:cubicBezTo>
                  <a:cubicBezTo>
                    <a:pt x="421" y="259"/>
                    <a:pt x="419" y="256"/>
                    <a:pt x="418" y="261"/>
                  </a:cubicBezTo>
                  <a:cubicBezTo>
                    <a:pt x="419" y="262"/>
                    <a:pt x="412" y="253"/>
                    <a:pt x="412" y="254"/>
                  </a:cubicBezTo>
                  <a:cubicBezTo>
                    <a:pt x="413" y="257"/>
                    <a:pt x="416" y="260"/>
                    <a:pt x="396" y="256"/>
                  </a:cubicBezTo>
                  <a:cubicBezTo>
                    <a:pt x="397" y="258"/>
                    <a:pt x="402" y="262"/>
                    <a:pt x="407" y="265"/>
                  </a:cubicBezTo>
                  <a:cubicBezTo>
                    <a:pt x="407" y="263"/>
                    <a:pt x="410" y="261"/>
                    <a:pt x="413" y="268"/>
                  </a:cubicBezTo>
                  <a:cubicBezTo>
                    <a:pt x="411" y="256"/>
                    <a:pt x="427" y="274"/>
                    <a:pt x="428" y="267"/>
                  </a:cubicBezTo>
                  <a:cubicBezTo>
                    <a:pt x="428" y="268"/>
                    <a:pt x="430" y="271"/>
                    <a:pt x="425" y="275"/>
                  </a:cubicBezTo>
                  <a:lnTo>
                    <a:pt x="432" y="271"/>
                  </a:lnTo>
                  <a:cubicBezTo>
                    <a:pt x="430" y="275"/>
                    <a:pt x="444" y="281"/>
                    <a:pt x="445" y="282"/>
                  </a:cubicBezTo>
                  <a:cubicBezTo>
                    <a:pt x="451" y="290"/>
                    <a:pt x="440" y="292"/>
                    <a:pt x="458" y="297"/>
                  </a:cubicBezTo>
                  <a:cubicBezTo>
                    <a:pt x="457" y="293"/>
                    <a:pt x="442" y="278"/>
                    <a:pt x="445" y="281"/>
                  </a:cubicBezTo>
                  <a:cubicBezTo>
                    <a:pt x="447" y="283"/>
                    <a:pt x="453" y="289"/>
                    <a:pt x="456" y="290"/>
                  </a:cubicBezTo>
                  <a:cubicBezTo>
                    <a:pt x="458" y="292"/>
                    <a:pt x="461" y="293"/>
                    <a:pt x="463" y="293"/>
                  </a:cubicBezTo>
                  <a:cubicBezTo>
                    <a:pt x="465" y="294"/>
                    <a:pt x="467" y="294"/>
                    <a:pt x="469" y="293"/>
                  </a:cubicBezTo>
                  <a:cubicBezTo>
                    <a:pt x="470" y="292"/>
                    <a:pt x="471" y="291"/>
                    <a:pt x="472" y="289"/>
                  </a:cubicBezTo>
                  <a:cubicBezTo>
                    <a:pt x="476" y="293"/>
                    <a:pt x="478" y="292"/>
                    <a:pt x="483" y="289"/>
                  </a:cubicBezTo>
                  <a:cubicBezTo>
                    <a:pt x="489" y="286"/>
                    <a:pt x="496" y="289"/>
                    <a:pt x="501" y="293"/>
                  </a:cubicBezTo>
                  <a:cubicBezTo>
                    <a:pt x="495" y="294"/>
                    <a:pt x="495" y="297"/>
                    <a:pt x="495" y="302"/>
                  </a:cubicBezTo>
                  <a:cubicBezTo>
                    <a:pt x="495" y="307"/>
                    <a:pt x="490" y="307"/>
                    <a:pt x="485" y="308"/>
                  </a:cubicBezTo>
                  <a:cubicBezTo>
                    <a:pt x="481" y="308"/>
                    <a:pt x="478" y="308"/>
                    <a:pt x="474" y="305"/>
                  </a:cubicBezTo>
                  <a:cubicBezTo>
                    <a:pt x="471" y="304"/>
                    <a:pt x="467" y="302"/>
                    <a:pt x="464" y="303"/>
                  </a:cubicBezTo>
                  <a:cubicBezTo>
                    <a:pt x="461" y="304"/>
                    <a:pt x="463" y="308"/>
                    <a:pt x="461" y="308"/>
                  </a:cubicBezTo>
                  <a:cubicBezTo>
                    <a:pt x="456" y="310"/>
                    <a:pt x="453" y="315"/>
                    <a:pt x="448" y="316"/>
                  </a:cubicBezTo>
                  <a:cubicBezTo>
                    <a:pt x="441" y="317"/>
                    <a:pt x="435" y="316"/>
                    <a:pt x="430" y="321"/>
                  </a:cubicBezTo>
                  <a:cubicBezTo>
                    <a:pt x="421" y="331"/>
                    <a:pt x="404" y="342"/>
                    <a:pt x="394" y="325"/>
                  </a:cubicBezTo>
                  <a:cubicBezTo>
                    <a:pt x="401" y="327"/>
                    <a:pt x="403" y="303"/>
                    <a:pt x="392" y="301"/>
                  </a:cubicBezTo>
                  <a:cubicBezTo>
                    <a:pt x="386" y="300"/>
                    <a:pt x="382" y="298"/>
                    <a:pt x="377" y="295"/>
                  </a:cubicBezTo>
                  <a:cubicBezTo>
                    <a:pt x="372" y="292"/>
                    <a:pt x="368" y="294"/>
                    <a:pt x="363" y="293"/>
                  </a:cubicBezTo>
                  <a:cubicBezTo>
                    <a:pt x="355" y="292"/>
                    <a:pt x="372" y="281"/>
                    <a:pt x="375" y="280"/>
                  </a:cubicBezTo>
                  <a:cubicBezTo>
                    <a:pt x="380" y="278"/>
                    <a:pt x="398" y="275"/>
                    <a:pt x="400" y="268"/>
                  </a:cubicBezTo>
                  <a:cubicBezTo>
                    <a:pt x="396" y="268"/>
                    <a:pt x="395" y="264"/>
                    <a:pt x="395" y="260"/>
                  </a:cubicBezTo>
                  <a:cubicBezTo>
                    <a:pt x="390" y="263"/>
                    <a:pt x="391" y="264"/>
                    <a:pt x="384" y="261"/>
                  </a:cubicBezTo>
                  <a:cubicBezTo>
                    <a:pt x="379" y="258"/>
                    <a:pt x="371" y="261"/>
                    <a:pt x="365" y="261"/>
                  </a:cubicBezTo>
                  <a:cubicBezTo>
                    <a:pt x="359" y="261"/>
                    <a:pt x="355" y="262"/>
                    <a:pt x="349" y="259"/>
                  </a:cubicBezTo>
                  <a:cubicBezTo>
                    <a:pt x="343" y="256"/>
                    <a:pt x="338" y="251"/>
                    <a:pt x="331" y="253"/>
                  </a:cubicBezTo>
                  <a:cubicBezTo>
                    <a:pt x="350" y="246"/>
                    <a:pt x="326" y="248"/>
                    <a:pt x="322" y="242"/>
                  </a:cubicBezTo>
                  <a:cubicBezTo>
                    <a:pt x="334" y="248"/>
                    <a:pt x="349" y="246"/>
                    <a:pt x="359" y="239"/>
                  </a:cubicBezTo>
                  <a:cubicBezTo>
                    <a:pt x="352" y="241"/>
                    <a:pt x="343" y="244"/>
                    <a:pt x="337" y="238"/>
                  </a:cubicBezTo>
                  <a:cubicBezTo>
                    <a:pt x="333" y="234"/>
                    <a:pt x="336" y="226"/>
                    <a:pt x="332" y="221"/>
                  </a:cubicBezTo>
                  <a:cubicBezTo>
                    <a:pt x="335" y="226"/>
                    <a:pt x="334" y="231"/>
                    <a:pt x="334" y="237"/>
                  </a:cubicBezTo>
                  <a:cubicBezTo>
                    <a:pt x="334" y="241"/>
                    <a:pt x="325" y="238"/>
                    <a:pt x="322" y="240"/>
                  </a:cubicBezTo>
                  <a:cubicBezTo>
                    <a:pt x="321" y="237"/>
                    <a:pt x="321" y="235"/>
                    <a:pt x="323" y="233"/>
                  </a:cubicBezTo>
                  <a:cubicBezTo>
                    <a:pt x="320" y="233"/>
                    <a:pt x="319" y="237"/>
                    <a:pt x="318" y="239"/>
                  </a:cubicBezTo>
                  <a:cubicBezTo>
                    <a:pt x="316" y="242"/>
                    <a:pt x="310" y="239"/>
                    <a:pt x="307" y="240"/>
                  </a:cubicBezTo>
                  <a:cubicBezTo>
                    <a:pt x="294" y="242"/>
                    <a:pt x="296" y="254"/>
                    <a:pt x="288" y="262"/>
                  </a:cubicBezTo>
                  <a:cubicBezTo>
                    <a:pt x="288" y="258"/>
                    <a:pt x="281" y="247"/>
                    <a:pt x="276" y="251"/>
                  </a:cubicBezTo>
                  <a:cubicBezTo>
                    <a:pt x="277" y="256"/>
                    <a:pt x="286" y="256"/>
                    <a:pt x="287" y="262"/>
                  </a:cubicBezTo>
                  <a:cubicBezTo>
                    <a:pt x="289" y="268"/>
                    <a:pt x="271" y="279"/>
                    <a:pt x="267" y="282"/>
                  </a:cubicBezTo>
                  <a:cubicBezTo>
                    <a:pt x="271" y="279"/>
                    <a:pt x="276" y="276"/>
                    <a:pt x="277" y="271"/>
                  </a:cubicBezTo>
                  <a:cubicBezTo>
                    <a:pt x="273" y="271"/>
                    <a:pt x="264" y="287"/>
                    <a:pt x="263" y="276"/>
                  </a:cubicBezTo>
                  <a:cubicBezTo>
                    <a:pt x="261" y="279"/>
                    <a:pt x="258" y="287"/>
                    <a:pt x="265" y="283"/>
                  </a:cubicBezTo>
                  <a:cubicBezTo>
                    <a:pt x="264" y="284"/>
                    <a:pt x="263" y="286"/>
                    <a:pt x="262" y="287"/>
                  </a:cubicBezTo>
                  <a:cubicBezTo>
                    <a:pt x="267" y="288"/>
                    <a:pt x="270" y="297"/>
                    <a:pt x="264" y="299"/>
                  </a:cubicBezTo>
                  <a:cubicBezTo>
                    <a:pt x="263" y="284"/>
                    <a:pt x="250" y="291"/>
                    <a:pt x="243" y="293"/>
                  </a:cubicBezTo>
                  <a:cubicBezTo>
                    <a:pt x="234" y="295"/>
                    <a:pt x="232" y="301"/>
                    <a:pt x="222" y="295"/>
                  </a:cubicBezTo>
                  <a:cubicBezTo>
                    <a:pt x="220" y="294"/>
                    <a:pt x="209" y="288"/>
                    <a:pt x="218" y="286"/>
                  </a:cubicBezTo>
                  <a:cubicBezTo>
                    <a:pt x="226" y="285"/>
                    <a:pt x="224" y="280"/>
                    <a:pt x="228" y="274"/>
                  </a:cubicBezTo>
                  <a:cubicBezTo>
                    <a:pt x="233" y="269"/>
                    <a:pt x="238" y="264"/>
                    <a:pt x="237" y="256"/>
                  </a:cubicBezTo>
                  <a:cubicBezTo>
                    <a:pt x="236" y="248"/>
                    <a:pt x="234" y="246"/>
                    <a:pt x="244" y="243"/>
                  </a:cubicBezTo>
                  <a:cubicBezTo>
                    <a:pt x="244" y="245"/>
                    <a:pt x="245" y="247"/>
                    <a:pt x="246" y="249"/>
                  </a:cubicBezTo>
                  <a:cubicBezTo>
                    <a:pt x="252" y="238"/>
                    <a:pt x="266" y="257"/>
                    <a:pt x="274" y="248"/>
                  </a:cubicBezTo>
                  <a:cubicBezTo>
                    <a:pt x="271" y="247"/>
                    <a:pt x="269" y="244"/>
                    <a:pt x="266" y="243"/>
                  </a:cubicBezTo>
                  <a:cubicBezTo>
                    <a:pt x="276" y="238"/>
                    <a:pt x="259" y="223"/>
                    <a:pt x="251" y="222"/>
                  </a:cubicBezTo>
                  <a:cubicBezTo>
                    <a:pt x="253" y="218"/>
                    <a:pt x="253" y="206"/>
                    <a:pt x="249" y="212"/>
                  </a:cubicBezTo>
                  <a:cubicBezTo>
                    <a:pt x="248" y="214"/>
                    <a:pt x="243" y="200"/>
                    <a:pt x="242" y="199"/>
                  </a:cubicBezTo>
                  <a:cubicBezTo>
                    <a:pt x="239" y="195"/>
                    <a:pt x="239" y="191"/>
                    <a:pt x="236" y="187"/>
                  </a:cubicBezTo>
                  <a:cubicBezTo>
                    <a:pt x="230" y="177"/>
                    <a:pt x="233" y="189"/>
                    <a:pt x="225" y="181"/>
                  </a:cubicBezTo>
                  <a:cubicBezTo>
                    <a:pt x="222" y="178"/>
                    <a:pt x="214" y="172"/>
                    <a:pt x="213" y="179"/>
                  </a:cubicBezTo>
                  <a:cubicBezTo>
                    <a:pt x="212" y="173"/>
                    <a:pt x="208" y="181"/>
                    <a:pt x="206" y="175"/>
                  </a:cubicBezTo>
                  <a:cubicBezTo>
                    <a:pt x="199" y="178"/>
                    <a:pt x="191" y="164"/>
                    <a:pt x="185" y="162"/>
                  </a:cubicBezTo>
                  <a:cubicBezTo>
                    <a:pt x="180" y="160"/>
                    <a:pt x="176" y="169"/>
                    <a:pt x="161" y="166"/>
                  </a:cubicBezTo>
                  <a:cubicBezTo>
                    <a:pt x="158" y="165"/>
                    <a:pt x="155" y="166"/>
                    <a:pt x="156" y="170"/>
                  </a:cubicBezTo>
                  <a:cubicBezTo>
                    <a:pt x="154" y="172"/>
                    <a:pt x="149" y="171"/>
                    <a:pt x="147" y="172"/>
                  </a:cubicBezTo>
                  <a:cubicBezTo>
                    <a:pt x="144" y="173"/>
                    <a:pt x="141" y="174"/>
                    <a:pt x="140" y="177"/>
                  </a:cubicBezTo>
                  <a:cubicBezTo>
                    <a:pt x="137" y="183"/>
                    <a:pt x="134" y="183"/>
                    <a:pt x="127" y="183"/>
                  </a:cubicBezTo>
                  <a:cubicBezTo>
                    <a:pt x="119" y="184"/>
                    <a:pt x="110" y="182"/>
                    <a:pt x="104" y="189"/>
                  </a:cubicBezTo>
                  <a:cubicBezTo>
                    <a:pt x="95" y="199"/>
                    <a:pt x="90" y="187"/>
                    <a:pt x="82" y="184"/>
                  </a:cubicBezTo>
                  <a:cubicBezTo>
                    <a:pt x="78" y="183"/>
                    <a:pt x="73" y="184"/>
                    <a:pt x="69" y="185"/>
                  </a:cubicBezTo>
                  <a:cubicBezTo>
                    <a:pt x="64" y="185"/>
                    <a:pt x="61" y="184"/>
                    <a:pt x="56" y="183"/>
                  </a:cubicBezTo>
                  <a:cubicBezTo>
                    <a:pt x="52" y="182"/>
                    <a:pt x="47" y="184"/>
                    <a:pt x="42" y="181"/>
                  </a:cubicBezTo>
                  <a:cubicBezTo>
                    <a:pt x="35" y="176"/>
                    <a:pt x="34" y="182"/>
                    <a:pt x="28" y="184"/>
                  </a:cubicBezTo>
                  <a:cubicBezTo>
                    <a:pt x="27" y="176"/>
                    <a:pt x="20" y="179"/>
                    <a:pt x="16" y="175"/>
                  </a:cubicBezTo>
                  <a:cubicBezTo>
                    <a:pt x="14" y="172"/>
                    <a:pt x="12" y="173"/>
                    <a:pt x="9" y="171"/>
                  </a:cubicBezTo>
                  <a:cubicBezTo>
                    <a:pt x="6" y="169"/>
                    <a:pt x="6" y="166"/>
                    <a:pt x="2" y="165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65" name="Freeform 30"/>
            <p:cNvSpPr>
              <a:spLocks/>
            </p:cNvSpPr>
            <p:nvPr/>
          </p:nvSpPr>
          <p:spPr bwMode="auto">
            <a:xfrm>
              <a:off x="7855096" y="11800632"/>
              <a:ext cx="348770" cy="416077"/>
            </a:xfrm>
            <a:custGeom>
              <a:avLst/>
              <a:gdLst/>
              <a:ahLst/>
              <a:cxnLst>
                <a:cxn ang="0">
                  <a:pos x="1" y="172"/>
                </a:cxn>
                <a:cxn ang="0">
                  <a:pos x="5" y="137"/>
                </a:cxn>
                <a:cxn ang="0">
                  <a:pos x="13" y="100"/>
                </a:cxn>
                <a:cxn ang="0">
                  <a:pos x="12" y="83"/>
                </a:cxn>
                <a:cxn ang="0">
                  <a:pos x="15" y="68"/>
                </a:cxn>
                <a:cxn ang="0">
                  <a:pos x="13" y="34"/>
                </a:cxn>
                <a:cxn ang="0">
                  <a:pos x="29" y="31"/>
                </a:cxn>
                <a:cxn ang="0">
                  <a:pos x="57" y="44"/>
                </a:cxn>
                <a:cxn ang="0">
                  <a:pos x="89" y="24"/>
                </a:cxn>
                <a:cxn ang="0">
                  <a:pos x="126" y="0"/>
                </a:cxn>
                <a:cxn ang="0">
                  <a:pos x="140" y="37"/>
                </a:cxn>
                <a:cxn ang="0">
                  <a:pos x="141" y="44"/>
                </a:cxn>
                <a:cxn ang="0">
                  <a:pos x="144" y="53"/>
                </a:cxn>
                <a:cxn ang="0">
                  <a:pos x="71" y="81"/>
                </a:cxn>
                <a:cxn ang="0">
                  <a:pos x="112" y="124"/>
                </a:cxn>
                <a:cxn ang="0">
                  <a:pos x="96" y="129"/>
                </a:cxn>
                <a:cxn ang="0">
                  <a:pos x="93" y="144"/>
                </a:cxn>
                <a:cxn ang="0">
                  <a:pos x="67" y="152"/>
                </a:cxn>
                <a:cxn ang="0">
                  <a:pos x="45" y="178"/>
                </a:cxn>
                <a:cxn ang="0">
                  <a:pos x="1" y="172"/>
                </a:cxn>
              </a:cxnLst>
              <a:rect l="0" t="0" r="r" b="b"/>
              <a:pathLst>
                <a:path w="151" h="182">
                  <a:moveTo>
                    <a:pt x="1" y="172"/>
                  </a:moveTo>
                  <a:cubicBezTo>
                    <a:pt x="0" y="160"/>
                    <a:pt x="5" y="148"/>
                    <a:pt x="5" y="137"/>
                  </a:cubicBezTo>
                  <a:cubicBezTo>
                    <a:pt x="5" y="123"/>
                    <a:pt x="11" y="113"/>
                    <a:pt x="13" y="100"/>
                  </a:cubicBezTo>
                  <a:cubicBezTo>
                    <a:pt x="13" y="94"/>
                    <a:pt x="12" y="89"/>
                    <a:pt x="12" y="83"/>
                  </a:cubicBezTo>
                  <a:cubicBezTo>
                    <a:pt x="13" y="78"/>
                    <a:pt x="14" y="73"/>
                    <a:pt x="15" y="68"/>
                  </a:cubicBezTo>
                  <a:cubicBezTo>
                    <a:pt x="15" y="57"/>
                    <a:pt x="14" y="44"/>
                    <a:pt x="13" y="34"/>
                  </a:cubicBezTo>
                  <a:cubicBezTo>
                    <a:pt x="13" y="25"/>
                    <a:pt x="24" y="27"/>
                    <a:pt x="29" y="31"/>
                  </a:cubicBezTo>
                  <a:cubicBezTo>
                    <a:pt x="38" y="37"/>
                    <a:pt x="46" y="46"/>
                    <a:pt x="57" y="44"/>
                  </a:cubicBezTo>
                  <a:cubicBezTo>
                    <a:pt x="69" y="41"/>
                    <a:pt x="79" y="30"/>
                    <a:pt x="89" y="24"/>
                  </a:cubicBezTo>
                  <a:cubicBezTo>
                    <a:pt x="101" y="16"/>
                    <a:pt x="114" y="7"/>
                    <a:pt x="126" y="0"/>
                  </a:cubicBezTo>
                  <a:cubicBezTo>
                    <a:pt x="130" y="12"/>
                    <a:pt x="136" y="25"/>
                    <a:pt x="140" y="37"/>
                  </a:cubicBezTo>
                  <a:cubicBezTo>
                    <a:pt x="135" y="38"/>
                    <a:pt x="138" y="44"/>
                    <a:pt x="141" y="44"/>
                  </a:cubicBezTo>
                  <a:cubicBezTo>
                    <a:pt x="146" y="46"/>
                    <a:pt x="151" y="45"/>
                    <a:pt x="144" y="53"/>
                  </a:cubicBezTo>
                  <a:cubicBezTo>
                    <a:pt x="121" y="66"/>
                    <a:pt x="98" y="74"/>
                    <a:pt x="71" y="81"/>
                  </a:cubicBezTo>
                  <a:lnTo>
                    <a:pt x="112" y="124"/>
                  </a:lnTo>
                  <a:cubicBezTo>
                    <a:pt x="108" y="126"/>
                    <a:pt x="98" y="125"/>
                    <a:pt x="96" y="129"/>
                  </a:cubicBezTo>
                  <a:cubicBezTo>
                    <a:pt x="93" y="132"/>
                    <a:pt x="96" y="140"/>
                    <a:pt x="93" y="144"/>
                  </a:cubicBezTo>
                  <a:cubicBezTo>
                    <a:pt x="88" y="150"/>
                    <a:pt x="74" y="145"/>
                    <a:pt x="67" y="152"/>
                  </a:cubicBezTo>
                  <a:cubicBezTo>
                    <a:pt x="59" y="159"/>
                    <a:pt x="56" y="174"/>
                    <a:pt x="45" y="178"/>
                  </a:cubicBezTo>
                  <a:cubicBezTo>
                    <a:pt x="34" y="182"/>
                    <a:pt x="11" y="175"/>
                    <a:pt x="1" y="17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66" name="Freeform 31"/>
            <p:cNvSpPr>
              <a:spLocks/>
            </p:cNvSpPr>
            <p:nvPr/>
          </p:nvSpPr>
          <p:spPr bwMode="auto">
            <a:xfrm>
              <a:off x="9476572" y="12700092"/>
              <a:ext cx="18356" cy="12237"/>
            </a:xfrm>
            <a:custGeom>
              <a:avLst/>
              <a:gdLst/>
              <a:ahLst/>
              <a:cxnLst>
                <a:cxn ang="0">
                  <a:pos x="4" y="6"/>
                </a:cxn>
                <a:cxn ang="0">
                  <a:pos x="9" y="3"/>
                </a:cxn>
                <a:cxn ang="0">
                  <a:pos x="0" y="4"/>
                </a:cxn>
                <a:cxn ang="0">
                  <a:pos x="4" y="6"/>
                </a:cxn>
              </a:cxnLst>
              <a:rect l="0" t="0" r="r" b="b"/>
              <a:pathLst>
                <a:path w="9" h="6">
                  <a:moveTo>
                    <a:pt x="4" y="6"/>
                  </a:moveTo>
                  <a:cubicBezTo>
                    <a:pt x="6" y="6"/>
                    <a:pt x="8" y="5"/>
                    <a:pt x="9" y="3"/>
                  </a:cubicBezTo>
                  <a:cubicBezTo>
                    <a:pt x="6" y="0"/>
                    <a:pt x="2" y="1"/>
                    <a:pt x="0" y="4"/>
                  </a:cubicBezTo>
                  <a:cubicBezTo>
                    <a:pt x="1" y="5"/>
                    <a:pt x="2" y="5"/>
                    <a:pt x="4" y="6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67" name="Freeform 32"/>
            <p:cNvSpPr>
              <a:spLocks/>
            </p:cNvSpPr>
            <p:nvPr/>
          </p:nvSpPr>
          <p:spPr bwMode="auto">
            <a:xfrm>
              <a:off x="9293008" y="12516528"/>
              <a:ext cx="409958" cy="342651"/>
            </a:xfrm>
            <a:custGeom>
              <a:avLst/>
              <a:gdLst/>
              <a:ahLst/>
              <a:cxnLst>
                <a:cxn ang="0">
                  <a:pos x="0" y="77"/>
                </a:cxn>
                <a:cxn ang="0">
                  <a:pos x="3" y="80"/>
                </a:cxn>
                <a:cxn ang="0">
                  <a:pos x="6" y="77"/>
                </a:cxn>
                <a:cxn ang="0">
                  <a:pos x="9" y="88"/>
                </a:cxn>
                <a:cxn ang="0">
                  <a:pos x="21" y="90"/>
                </a:cxn>
                <a:cxn ang="0">
                  <a:pos x="33" y="86"/>
                </a:cxn>
                <a:cxn ang="0">
                  <a:pos x="38" y="80"/>
                </a:cxn>
                <a:cxn ang="0">
                  <a:pos x="49" y="83"/>
                </a:cxn>
                <a:cxn ang="0">
                  <a:pos x="63" y="84"/>
                </a:cxn>
                <a:cxn ang="0">
                  <a:pos x="96" y="82"/>
                </a:cxn>
                <a:cxn ang="0">
                  <a:pos x="93" y="77"/>
                </a:cxn>
                <a:cxn ang="0">
                  <a:pos x="99" y="80"/>
                </a:cxn>
                <a:cxn ang="0">
                  <a:pos x="109" y="70"/>
                </a:cxn>
                <a:cxn ang="0">
                  <a:pos x="124" y="48"/>
                </a:cxn>
                <a:cxn ang="0">
                  <a:pos x="143" y="21"/>
                </a:cxn>
                <a:cxn ang="0">
                  <a:pos x="160" y="0"/>
                </a:cxn>
                <a:cxn ang="0">
                  <a:pos x="164" y="14"/>
                </a:cxn>
                <a:cxn ang="0">
                  <a:pos x="173" y="26"/>
                </a:cxn>
                <a:cxn ang="0">
                  <a:pos x="173" y="51"/>
                </a:cxn>
                <a:cxn ang="0">
                  <a:pos x="161" y="49"/>
                </a:cxn>
                <a:cxn ang="0">
                  <a:pos x="156" y="58"/>
                </a:cxn>
                <a:cxn ang="0">
                  <a:pos x="155" y="63"/>
                </a:cxn>
                <a:cxn ang="0">
                  <a:pos x="158" y="74"/>
                </a:cxn>
                <a:cxn ang="0">
                  <a:pos x="164" y="87"/>
                </a:cxn>
                <a:cxn ang="0">
                  <a:pos x="146" y="92"/>
                </a:cxn>
                <a:cxn ang="0">
                  <a:pos x="140" y="137"/>
                </a:cxn>
                <a:cxn ang="0">
                  <a:pos x="127" y="147"/>
                </a:cxn>
                <a:cxn ang="0">
                  <a:pos x="95" y="142"/>
                </a:cxn>
                <a:cxn ang="0">
                  <a:pos x="61" y="137"/>
                </a:cxn>
                <a:cxn ang="0">
                  <a:pos x="37" y="130"/>
                </a:cxn>
                <a:cxn ang="0">
                  <a:pos x="21" y="108"/>
                </a:cxn>
                <a:cxn ang="0">
                  <a:pos x="8" y="93"/>
                </a:cxn>
                <a:cxn ang="0">
                  <a:pos x="0" y="77"/>
                </a:cxn>
              </a:cxnLst>
              <a:rect l="0" t="0" r="r" b="b"/>
              <a:pathLst>
                <a:path w="179" h="149">
                  <a:moveTo>
                    <a:pt x="0" y="77"/>
                  </a:moveTo>
                  <a:cubicBezTo>
                    <a:pt x="2" y="75"/>
                    <a:pt x="3" y="76"/>
                    <a:pt x="3" y="80"/>
                  </a:cubicBezTo>
                  <a:cubicBezTo>
                    <a:pt x="4" y="79"/>
                    <a:pt x="5" y="78"/>
                    <a:pt x="6" y="77"/>
                  </a:cubicBezTo>
                  <a:cubicBezTo>
                    <a:pt x="9" y="80"/>
                    <a:pt x="7" y="85"/>
                    <a:pt x="9" y="88"/>
                  </a:cubicBezTo>
                  <a:cubicBezTo>
                    <a:pt x="12" y="91"/>
                    <a:pt x="18" y="90"/>
                    <a:pt x="21" y="90"/>
                  </a:cubicBezTo>
                  <a:cubicBezTo>
                    <a:pt x="26" y="90"/>
                    <a:pt x="29" y="89"/>
                    <a:pt x="33" y="86"/>
                  </a:cubicBezTo>
                  <a:cubicBezTo>
                    <a:pt x="34" y="85"/>
                    <a:pt x="36" y="81"/>
                    <a:pt x="38" y="80"/>
                  </a:cubicBezTo>
                  <a:cubicBezTo>
                    <a:pt x="41" y="80"/>
                    <a:pt x="46" y="83"/>
                    <a:pt x="49" y="83"/>
                  </a:cubicBezTo>
                  <a:cubicBezTo>
                    <a:pt x="54" y="83"/>
                    <a:pt x="58" y="84"/>
                    <a:pt x="63" y="84"/>
                  </a:cubicBezTo>
                  <a:cubicBezTo>
                    <a:pt x="76" y="83"/>
                    <a:pt x="84" y="89"/>
                    <a:pt x="96" y="82"/>
                  </a:cubicBezTo>
                  <a:cubicBezTo>
                    <a:pt x="95" y="80"/>
                    <a:pt x="94" y="78"/>
                    <a:pt x="93" y="77"/>
                  </a:cubicBezTo>
                  <a:cubicBezTo>
                    <a:pt x="97" y="75"/>
                    <a:pt x="96" y="80"/>
                    <a:pt x="99" y="80"/>
                  </a:cubicBezTo>
                  <a:cubicBezTo>
                    <a:pt x="104" y="79"/>
                    <a:pt x="108" y="74"/>
                    <a:pt x="109" y="70"/>
                  </a:cubicBezTo>
                  <a:cubicBezTo>
                    <a:pt x="114" y="60"/>
                    <a:pt x="115" y="55"/>
                    <a:pt x="124" y="48"/>
                  </a:cubicBezTo>
                  <a:cubicBezTo>
                    <a:pt x="132" y="41"/>
                    <a:pt x="135" y="28"/>
                    <a:pt x="143" y="21"/>
                  </a:cubicBezTo>
                  <a:cubicBezTo>
                    <a:pt x="152" y="14"/>
                    <a:pt x="157" y="12"/>
                    <a:pt x="160" y="0"/>
                  </a:cubicBezTo>
                  <a:cubicBezTo>
                    <a:pt x="166" y="1"/>
                    <a:pt x="164" y="10"/>
                    <a:pt x="164" y="14"/>
                  </a:cubicBezTo>
                  <a:cubicBezTo>
                    <a:pt x="164" y="21"/>
                    <a:pt x="172" y="17"/>
                    <a:pt x="173" y="26"/>
                  </a:cubicBezTo>
                  <a:cubicBezTo>
                    <a:pt x="174" y="34"/>
                    <a:pt x="179" y="45"/>
                    <a:pt x="173" y="51"/>
                  </a:cubicBezTo>
                  <a:cubicBezTo>
                    <a:pt x="159" y="65"/>
                    <a:pt x="164" y="55"/>
                    <a:pt x="161" y="49"/>
                  </a:cubicBezTo>
                  <a:cubicBezTo>
                    <a:pt x="159" y="44"/>
                    <a:pt x="155" y="54"/>
                    <a:pt x="156" y="58"/>
                  </a:cubicBezTo>
                  <a:cubicBezTo>
                    <a:pt x="156" y="60"/>
                    <a:pt x="155" y="60"/>
                    <a:pt x="155" y="63"/>
                  </a:cubicBezTo>
                  <a:cubicBezTo>
                    <a:pt x="156" y="66"/>
                    <a:pt x="158" y="71"/>
                    <a:pt x="158" y="74"/>
                  </a:cubicBezTo>
                  <a:cubicBezTo>
                    <a:pt x="158" y="84"/>
                    <a:pt x="168" y="80"/>
                    <a:pt x="164" y="87"/>
                  </a:cubicBezTo>
                  <a:cubicBezTo>
                    <a:pt x="161" y="92"/>
                    <a:pt x="150" y="87"/>
                    <a:pt x="146" y="92"/>
                  </a:cubicBezTo>
                  <a:cubicBezTo>
                    <a:pt x="155" y="97"/>
                    <a:pt x="142" y="122"/>
                    <a:pt x="140" y="137"/>
                  </a:cubicBezTo>
                  <a:cubicBezTo>
                    <a:pt x="140" y="146"/>
                    <a:pt x="135" y="149"/>
                    <a:pt x="127" y="147"/>
                  </a:cubicBezTo>
                  <a:cubicBezTo>
                    <a:pt x="116" y="144"/>
                    <a:pt x="105" y="143"/>
                    <a:pt x="95" y="142"/>
                  </a:cubicBezTo>
                  <a:cubicBezTo>
                    <a:pt x="84" y="140"/>
                    <a:pt x="72" y="138"/>
                    <a:pt x="61" y="137"/>
                  </a:cubicBezTo>
                  <a:cubicBezTo>
                    <a:pt x="53" y="136"/>
                    <a:pt x="43" y="138"/>
                    <a:pt x="37" y="130"/>
                  </a:cubicBezTo>
                  <a:cubicBezTo>
                    <a:pt x="32" y="123"/>
                    <a:pt x="27" y="115"/>
                    <a:pt x="21" y="108"/>
                  </a:cubicBezTo>
                  <a:cubicBezTo>
                    <a:pt x="16" y="103"/>
                    <a:pt x="12" y="98"/>
                    <a:pt x="8" y="93"/>
                  </a:cubicBezTo>
                  <a:cubicBezTo>
                    <a:pt x="4" y="88"/>
                    <a:pt x="3" y="82"/>
                    <a:pt x="0" y="7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68" name="Freeform 33"/>
            <p:cNvSpPr>
              <a:spLocks/>
            </p:cNvSpPr>
            <p:nvPr/>
          </p:nvSpPr>
          <p:spPr bwMode="auto">
            <a:xfrm>
              <a:off x="3853419" y="12626667"/>
              <a:ext cx="1431792" cy="1462386"/>
            </a:xfrm>
            <a:custGeom>
              <a:avLst/>
              <a:gdLst/>
              <a:ahLst/>
              <a:cxnLst>
                <a:cxn ang="0">
                  <a:pos x="15" y="434"/>
                </a:cxn>
                <a:cxn ang="0">
                  <a:pos x="51" y="425"/>
                </a:cxn>
                <a:cxn ang="0">
                  <a:pos x="108" y="402"/>
                </a:cxn>
                <a:cxn ang="0">
                  <a:pos x="224" y="408"/>
                </a:cxn>
                <a:cxn ang="0">
                  <a:pos x="257" y="392"/>
                </a:cxn>
                <a:cxn ang="0">
                  <a:pos x="250" y="348"/>
                </a:cxn>
                <a:cxn ang="0">
                  <a:pos x="289" y="0"/>
                </a:cxn>
                <a:cxn ang="0">
                  <a:pos x="507" y="175"/>
                </a:cxn>
                <a:cxn ang="0">
                  <a:pos x="522" y="188"/>
                </a:cxn>
                <a:cxn ang="0">
                  <a:pos x="540" y="205"/>
                </a:cxn>
                <a:cxn ang="0">
                  <a:pos x="557" y="214"/>
                </a:cxn>
                <a:cxn ang="0">
                  <a:pos x="583" y="242"/>
                </a:cxn>
                <a:cxn ang="0">
                  <a:pos x="621" y="251"/>
                </a:cxn>
                <a:cxn ang="0">
                  <a:pos x="618" y="366"/>
                </a:cxn>
                <a:cxn ang="0">
                  <a:pos x="607" y="397"/>
                </a:cxn>
                <a:cxn ang="0">
                  <a:pos x="589" y="413"/>
                </a:cxn>
                <a:cxn ang="0">
                  <a:pos x="525" y="416"/>
                </a:cxn>
                <a:cxn ang="0">
                  <a:pos x="485" y="431"/>
                </a:cxn>
                <a:cxn ang="0">
                  <a:pos x="469" y="433"/>
                </a:cxn>
                <a:cxn ang="0">
                  <a:pos x="445" y="428"/>
                </a:cxn>
                <a:cxn ang="0">
                  <a:pos x="407" y="444"/>
                </a:cxn>
                <a:cxn ang="0">
                  <a:pos x="378" y="464"/>
                </a:cxn>
                <a:cxn ang="0">
                  <a:pos x="353" y="478"/>
                </a:cxn>
                <a:cxn ang="0">
                  <a:pos x="337" y="485"/>
                </a:cxn>
                <a:cxn ang="0">
                  <a:pos x="330" y="508"/>
                </a:cxn>
                <a:cxn ang="0">
                  <a:pos x="299" y="514"/>
                </a:cxn>
                <a:cxn ang="0">
                  <a:pos x="291" y="530"/>
                </a:cxn>
                <a:cxn ang="0">
                  <a:pos x="269" y="559"/>
                </a:cxn>
                <a:cxn ang="0">
                  <a:pos x="261" y="575"/>
                </a:cxn>
                <a:cxn ang="0">
                  <a:pos x="253" y="599"/>
                </a:cxn>
                <a:cxn ang="0">
                  <a:pos x="239" y="626"/>
                </a:cxn>
                <a:cxn ang="0">
                  <a:pos x="223" y="612"/>
                </a:cxn>
                <a:cxn ang="0">
                  <a:pos x="207" y="615"/>
                </a:cxn>
                <a:cxn ang="0">
                  <a:pos x="196" y="636"/>
                </a:cxn>
                <a:cxn ang="0">
                  <a:pos x="167" y="627"/>
                </a:cxn>
                <a:cxn ang="0">
                  <a:pos x="146" y="618"/>
                </a:cxn>
                <a:cxn ang="0">
                  <a:pos x="131" y="603"/>
                </a:cxn>
                <a:cxn ang="0">
                  <a:pos x="131" y="573"/>
                </a:cxn>
                <a:cxn ang="0">
                  <a:pos x="122" y="553"/>
                </a:cxn>
                <a:cxn ang="0">
                  <a:pos x="107" y="537"/>
                </a:cxn>
                <a:cxn ang="0">
                  <a:pos x="92" y="556"/>
                </a:cxn>
                <a:cxn ang="0">
                  <a:pos x="64" y="555"/>
                </a:cxn>
                <a:cxn ang="0">
                  <a:pos x="27" y="551"/>
                </a:cxn>
                <a:cxn ang="0">
                  <a:pos x="30" y="519"/>
                </a:cxn>
                <a:cxn ang="0">
                  <a:pos x="6" y="488"/>
                </a:cxn>
                <a:cxn ang="0">
                  <a:pos x="4" y="457"/>
                </a:cxn>
                <a:cxn ang="0">
                  <a:pos x="0" y="439"/>
                </a:cxn>
              </a:cxnLst>
              <a:rect l="0" t="0" r="r" b="b"/>
              <a:pathLst>
                <a:path w="624" h="639">
                  <a:moveTo>
                    <a:pt x="0" y="439"/>
                  </a:moveTo>
                  <a:cubicBezTo>
                    <a:pt x="7" y="438"/>
                    <a:pt x="10" y="441"/>
                    <a:pt x="15" y="434"/>
                  </a:cubicBezTo>
                  <a:cubicBezTo>
                    <a:pt x="20" y="428"/>
                    <a:pt x="18" y="416"/>
                    <a:pt x="20" y="408"/>
                  </a:cubicBezTo>
                  <a:cubicBezTo>
                    <a:pt x="25" y="392"/>
                    <a:pt x="49" y="419"/>
                    <a:pt x="51" y="425"/>
                  </a:cubicBezTo>
                  <a:cubicBezTo>
                    <a:pt x="55" y="412"/>
                    <a:pt x="63" y="406"/>
                    <a:pt x="77" y="411"/>
                  </a:cubicBezTo>
                  <a:cubicBezTo>
                    <a:pt x="86" y="415"/>
                    <a:pt x="106" y="415"/>
                    <a:pt x="108" y="402"/>
                  </a:cubicBezTo>
                  <a:cubicBezTo>
                    <a:pt x="113" y="415"/>
                    <a:pt x="139" y="409"/>
                    <a:pt x="149" y="408"/>
                  </a:cubicBezTo>
                  <a:cubicBezTo>
                    <a:pt x="174" y="406"/>
                    <a:pt x="199" y="408"/>
                    <a:pt x="224" y="408"/>
                  </a:cubicBezTo>
                  <a:cubicBezTo>
                    <a:pt x="233" y="408"/>
                    <a:pt x="244" y="407"/>
                    <a:pt x="252" y="407"/>
                  </a:cubicBezTo>
                  <a:cubicBezTo>
                    <a:pt x="259" y="408"/>
                    <a:pt x="257" y="397"/>
                    <a:pt x="257" y="392"/>
                  </a:cubicBezTo>
                  <a:cubicBezTo>
                    <a:pt x="258" y="386"/>
                    <a:pt x="264" y="374"/>
                    <a:pt x="258" y="370"/>
                  </a:cubicBezTo>
                  <a:cubicBezTo>
                    <a:pt x="247" y="363"/>
                    <a:pt x="250" y="357"/>
                    <a:pt x="250" y="348"/>
                  </a:cubicBezTo>
                  <a:lnTo>
                    <a:pt x="224" y="0"/>
                  </a:lnTo>
                  <a:lnTo>
                    <a:pt x="289" y="0"/>
                  </a:lnTo>
                  <a:cubicBezTo>
                    <a:pt x="357" y="51"/>
                    <a:pt x="421" y="102"/>
                    <a:pt x="485" y="152"/>
                  </a:cubicBezTo>
                  <a:cubicBezTo>
                    <a:pt x="493" y="158"/>
                    <a:pt x="508" y="163"/>
                    <a:pt x="507" y="175"/>
                  </a:cubicBezTo>
                  <a:cubicBezTo>
                    <a:pt x="506" y="179"/>
                    <a:pt x="506" y="182"/>
                    <a:pt x="512" y="184"/>
                  </a:cubicBezTo>
                  <a:cubicBezTo>
                    <a:pt x="515" y="186"/>
                    <a:pt x="519" y="187"/>
                    <a:pt x="522" y="188"/>
                  </a:cubicBezTo>
                  <a:cubicBezTo>
                    <a:pt x="526" y="191"/>
                    <a:pt x="525" y="197"/>
                    <a:pt x="529" y="200"/>
                  </a:cubicBezTo>
                  <a:cubicBezTo>
                    <a:pt x="532" y="204"/>
                    <a:pt x="536" y="204"/>
                    <a:pt x="540" y="205"/>
                  </a:cubicBezTo>
                  <a:cubicBezTo>
                    <a:pt x="544" y="206"/>
                    <a:pt x="541" y="202"/>
                    <a:pt x="547" y="205"/>
                  </a:cubicBezTo>
                  <a:cubicBezTo>
                    <a:pt x="551" y="207"/>
                    <a:pt x="553" y="212"/>
                    <a:pt x="557" y="214"/>
                  </a:cubicBezTo>
                  <a:cubicBezTo>
                    <a:pt x="565" y="216"/>
                    <a:pt x="575" y="217"/>
                    <a:pt x="581" y="221"/>
                  </a:cubicBezTo>
                  <a:cubicBezTo>
                    <a:pt x="586" y="224"/>
                    <a:pt x="585" y="237"/>
                    <a:pt x="583" y="242"/>
                  </a:cubicBezTo>
                  <a:cubicBezTo>
                    <a:pt x="580" y="249"/>
                    <a:pt x="576" y="255"/>
                    <a:pt x="586" y="257"/>
                  </a:cubicBezTo>
                  <a:cubicBezTo>
                    <a:pt x="597" y="258"/>
                    <a:pt x="610" y="252"/>
                    <a:pt x="621" y="251"/>
                  </a:cubicBezTo>
                  <a:cubicBezTo>
                    <a:pt x="620" y="281"/>
                    <a:pt x="624" y="314"/>
                    <a:pt x="620" y="344"/>
                  </a:cubicBezTo>
                  <a:cubicBezTo>
                    <a:pt x="620" y="347"/>
                    <a:pt x="621" y="350"/>
                    <a:pt x="618" y="366"/>
                  </a:cubicBezTo>
                  <a:cubicBezTo>
                    <a:pt x="617" y="372"/>
                    <a:pt x="619" y="365"/>
                    <a:pt x="612" y="381"/>
                  </a:cubicBezTo>
                  <a:cubicBezTo>
                    <a:pt x="609" y="386"/>
                    <a:pt x="609" y="392"/>
                    <a:pt x="607" y="397"/>
                  </a:cubicBezTo>
                  <a:cubicBezTo>
                    <a:pt x="605" y="401"/>
                    <a:pt x="600" y="403"/>
                    <a:pt x="597" y="406"/>
                  </a:cubicBezTo>
                  <a:cubicBezTo>
                    <a:pt x="592" y="410"/>
                    <a:pt x="595" y="414"/>
                    <a:pt x="589" y="413"/>
                  </a:cubicBezTo>
                  <a:cubicBezTo>
                    <a:pt x="587" y="413"/>
                    <a:pt x="574" y="410"/>
                    <a:pt x="573" y="412"/>
                  </a:cubicBezTo>
                  <a:cubicBezTo>
                    <a:pt x="572" y="418"/>
                    <a:pt x="531" y="416"/>
                    <a:pt x="525" y="416"/>
                  </a:cubicBezTo>
                  <a:cubicBezTo>
                    <a:pt x="510" y="417"/>
                    <a:pt x="510" y="416"/>
                    <a:pt x="500" y="427"/>
                  </a:cubicBezTo>
                  <a:cubicBezTo>
                    <a:pt x="496" y="431"/>
                    <a:pt x="490" y="432"/>
                    <a:pt x="485" y="431"/>
                  </a:cubicBezTo>
                  <a:cubicBezTo>
                    <a:pt x="482" y="431"/>
                    <a:pt x="476" y="431"/>
                    <a:pt x="473" y="431"/>
                  </a:cubicBezTo>
                  <a:cubicBezTo>
                    <a:pt x="468" y="431"/>
                    <a:pt x="469" y="427"/>
                    <a:pt x="469" y="433"/>
                  </a:cubicBezTo>
                  <a:cubicBezTo>
                    <a:pt x="465" y="432"/>
                    <a:pt x="462" y="430"/>
                    <a:pt x="458" y="428"/>
                  </a:cubicBezTo>
                  <a:cubicBezTo>
                    <a:pt x="450" y="425"/>
                    <a:pt x="448" y="431"/>
                    <a:pt x="445" y="428"/>
                  </a:cubicBezTo>
                  <a:cubicBezTo>
                    <a:pt x="441" y="426"/>
                    <a:pt x="436" y="423"/>
                    <a:pt x="429" y="429"/>
                  </a:cubicBezTo>
                  <a:cubicBezTo>
                    <a:pt x="422" y="436"/>
                    <a:pt x="411" y="441"/>
                    <a:pt x="407" y="444"/>
                  </a:cubicBezTo>
                  <a:cubicBezTo>
                    <a:pt x="400" y="449"/>
                    <a:pt x="395" y="452"/>
                    <a:pt x="388" y="454"/>
                  </a:cubicBezTo>
                  <a:cubicBezTo>
                    <a:pt x="382" y="456"/>
                    <a:pt x="387" y="468"/>
                    <a:pt x="378" y="464"/>
                  </a:cubicBezTo>
                  <a:cubicBezTo>
                    <a:pt x="372" y="462"/>
                    <a:pt x="368" y="459"/>
                    <a:pt x="362" y="463"/>
                  </a:cubicBezTo>
                  <a:cubicBezTo>
                    <a:pt x="357" y="466"/>
                    <a:pt x="354" y="472"/>
                    <a:pt x="353" y="478"/>
                  </a:cubicBezTo>
                  <a:cubicBezTo>
                    <a:pt x="352" y="481"/>
                    <a:pt x="350" y="485"/>
                    <a:pt x="349" y="488"/>
                  </a:cubicBezTo>
                  <a:cubicBezTo>
                    <a:pt x="348" y="488"/>
                    <a:pt x="340" y="486"/>
                    <a:pt x="337" y="485"/>
                  </a:cubicBezTo>
                  <a:cubicBezTo>
                    <a:pt x="339" y="490"/>
                    <a:pt x="337" y="497"/>
                    <a:pt x="337" y="503"/>
                  </a:cubicBezTo>
                  <a:cubicBezTo>
                    <a:pt x="332" y="503"/>
                    <a:pt x="329" y="502"/>
                    <a:pt x="330" y="508"/>
                  </a:cubicBezTo>
                  <a:cubicBezTo>
                    <a:pt x="325" y="507"/>
                    <a:pt x="310" y="500"/>
                    <a:pt x="310" y="494"/>
                  </a:cubicBezTo>
                  <a:cubicBezTo>
                    <a:pt x="301" y="516"/>
                    <a:pt x="294" y="506"/>
                    <a:pt x="299" y="514"/>
                  </a:cubicBezTo>
                  <a:cubicBezTo>
                    <a:pt x="301" y="518"/>
                    <a:pt x="301" y="521"/>
                    <a:pt x="300" y="525"/>
                  </a:cubicBezTo>
                  <a:cubicBezTo>
                    <a:pt x="300" y="527"/>
                    <a:pt x="289" y="525"/>
                    <a:pt x="291" y="530"/>
                  </a:cubicBezTo>
                  <a:cubicBezTo>
                    <a:pt x="296" y="538"/>
                    <a:pt x="294" y="548"/>
                    <a:pt x="284" y="556"/>
                  </a:cubicBezTo>
                  <a:cubicBezTo>
                    <a:pt x="280" y="560"/>
                    <a:pt x="274" y="558"/>
                    <a:pt x="269" y="559"/>
                  </a:cubicBezTo>
                  <a:cubicBezTo>
                    <a:pt x="264" y="560"/>
                    <a:pt x="261" y="566"/>
                    <a:pt x="255" y="565"/>
                  </a:cubicBezTo>
                  <a:cubicBezTo>
                    <a:pt x="265" y="568"/>
                    <a:pt x="258" y="573"/>
                    <a:pt x="261" y="575"/>
                  </a:cubicBezTo>
                  <a:cubicBezTo>
                    <a:pt x="266" y="578"/>
                    <a:pt x="262" y="591"/>
                    <a:pt x="259" y="596"/>
                  </a:cubicBezTo>
                  <a:cubicBezTo>
                    <a:pt x="258" y="597"/>
                    <a:pt x="253" y="598"/>
                    <a:pt x="253" y="599"/>
                  </a:cubicBezTo>
                  <a:cubicBezTo>
                    <a:pt x="255" y="607"/>
                    <a:pt x="256" y="616"/>
                    <a:pt x="250" y="623"/>
                  </a:cubicBezTo>
                  <a:cubicBezTo>
                    <a:pt x="248" y="626"/>
                    <a:pt x="242" y="625"/>
                    <a:pt x="239" y="626"/>
                  </a:cubicBezTo>
                  <a:cubicBezTo>
                    <a:pt x="233" y="628"/>
                    <a:pt x="236" y="636"/>
                    <a:pt x="229" y="635"/>
                  </a:cubicBezTo>
                  <a:cubicBezTo>
                    <a:pt x="220" y="635"/>
                    <a:pt x="226" y="618"/>
                    <a:pt x="223" y="612"/>
                  </a:cubicBezTo>
                  <a:cubicBezTo>
                    <a:pt x="219" y="614"/>
                    <a:pt x="219" y="620"/>
                    <a:pt x="216" y="620"/>
                  </a:cubicBezTo>
                  <a:cubicBezTo>
                    <a:pt x="212" y="621"/>
                    <a:pt x="210" y="617"/>
                    <a:pt x="207" y="615"/>
                  </a:cubicBezTo>
                  <a:cubicBezTo>
                    <a:pt x="207" y="619"/>
                    <a:pt x="209" y="630"/>
                    <a:pt x="203" y="630"/>
                  </a:cubicBezTo>
                  <a:cubicBezTo>
                    <a:pt x="199" y="629"/>
                    <a:pt x="192" y="630"/>
                    <a:pt x="196" y="636"/>
                  </a:cubicBezTo>
                  <a:cubicBezTo>
                    <a:pt x="190" y="639"/>
                    <a:pt x="176" y="632"/>
                    <a:pt x="177" y="625"/>
                  </a:cubicBezTo>
                  <a:cubicBezTo>
                    <a:pt x="174" y="626"/>
                    <a:pt x="169" y="625"/>
                    <a:pt x="167" y="627"/>
                  </a:cubicBezTo>
                  <a:cubicBezTo>
                    <a:pt x="164" y="631"/>
                    <a:pt x="164" y="636"/>
                    <a:pt x="157" y="637"/>
                  </a:cubicBezTo>
                  <a:cubicBezTo>
                    <a:pt x="162" y="627"/>
                    <a:pt x="146" y="626"/>
                    <a:pt x="146" y="618"/>
                  </a:cubicBezTo>
                  <a:cubicBezTo>
                    <a:pt x="146" y="613"/>
                    <a:pt x="147" y="607"/>
                    <a:pt x="146" y="602"/>
                  </a:cubicBezTo>
                  <a:cubicBezTo>
                    <a:pt x="144" y="595"/>
                    <a:pt x="135" y="603"/>
                    <a:pt x="131" y="603"/>
                  </a:cubicBezTo>
                  <a:cubicBezTo>
                    <a:pt x="132" y="598"/>
                    <a:pt x="136" y="586"/>
                    <a:pt x="143" y="589"/>
                  </a:cubicBezTo>
                  <a:cubicBezTo>
                    <a:pt x="146" y="582"/>
                    <a:pt x="131" y="579"/>
                    <a:pt x="131" y="573"/>
                  </a:cubicBezTo>
                  <a:cubicBezTo>
                    <a:pt x="126" y="575"/>
                    <a:pt x="126" y="570"/>
                    <a:pt x="127" y="567"/>
                  </a:cubicBezTo>
                  <a:cubicBezTo>
                    <a:pt x="128" y="561"/>
                    <a:pt x="125" y="558"/>
                    <a:pt x="122" y="553"/>
                  </a:cubicBezTo>
                  <a:cubicBezTo>
                    <a:pt x="120" y="548"/>
                    <a:pt x="123" y="542"/>
                    <a:pt x="118" y="540"/>
                  </a:cubicBezTo>
                  <a:cubicBezTo>
                    <a:pt x="116" y="539"/>
                    <a:pt x="109" y="535"/>
                    <a:pt x="107" y="537"/>
                  </a:cubicBezTo>
                  <a:cubicBezTo>
                    <a:pt x="105" y="539"/>
                    <a:pt x="112" y="544"/>
                    <a:pt x="107" y="547"/>
                  </a:cubicBezTo>
                  <a:cubicBezTo>
                    <a:pt x="102" y="549"/>
                    <a:pt x="97" y="554"/>
                    <a:pt x="92" y="556"/>
                  </a:cubicBezTo>
                  <a:cubicBezTo>
                    <a:pt x="88" y="558"/>
                    <a:pt x="84" y="553"/>
                    <a:pt x="81" y="551"/>
                  </a:cubicBezTo>
                  <a:cubicBezTo>
                    <a:pt x="74" y="549"/>
                    <a:pt x="68" y="549"/>
                    <a:pt x="64" y="555"/>
                  </a:cubicBezTo>
                  <a:cubicBezTo>
                    <a:pt x="52" y="569"/>
                    <a:pt x="58" y="552"/>
                    <a:pt x="48" y="549"/>
                  </a:cubicBezTo>
                  <a:cubicBezTo>
                    <a:pt x="41" y="546"/>
                    <a:pt x="34" y="568"/>
                    <a:pt x="27" y="551"/>
                  </a:cubicBezTo>
                  <a:cubicBezTo>
                    <a:pt x="25" y="546"/>
                    <a:pt x="34" y="541"/>
                    <a:pt x="29" y="535"/>
                  </a:cubicBezTo>
                  <a:cubicBezTo>
                    <a:pt x="27" y="531"/>
                    <a:pt x="29" y="523"/>
                    <a:pt x="30" y="519"/>
                  </a:cubicBezTo>
                  <a:cubicBezTo>
                    <a:pt x="32" y="515"/>
                    <a:pt x="19" y="490"/>
                    <a:pt x="16" y="501"/>
                  </a:cubicBezTo>
                  <a:cubicBezTo>
                    <a:pt x="13" y="500"/>
                    <a:pt x="8" y="491"/>
                    <a:pt x="6" y="488"/>
                  </a:cubicBezTo>
                  <a:cubicBezTo>
                    <a:pt x="5" y="485"/>
                    <a:pt x="9" y="480"/>
                    <a:pt x="9" y="475"/>
                  </a:cubicBezTo>
                  <a:cubicBezTo>
                    <a:pt x="9" y="467"/>
                    <a:pt x="10" y="464"/>
                    <a:pt x="4" y="457"/>
                  </a:cubicBezTo>
                  <a:cubicBezTo>
                    <a:pt x="2" y="455"/>
                    <a:pt x="0" y="453"/>
                    <a:pt x="2" y="450"/>
                  </a:cubicBezTo>
                  <a:cubicBezTo>
                    <a:pt x="4" y="444"/>
                    <a:pt x="2" y="444"/>
                    <a:pt x="0" y="439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69" name="Freeform 34"/>
            <p:cNvSpPr>
              <a:spLocks/>
            </p:cNvSpPr>
            <p:nvPr/>
          </p:nvSpPr>
          <p:spPr bwMode="auto">
            <a:xfrm>
              <a:off x="5927683" y="11457981"/>
              <a:ext cx="12237" cy="6119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0" y="1"/>
                </a:cxn>
                <a:cxn ang="0">
                  <a:pos x="2" y="4"/>
                </a:cxn>
              </a:cxnLst>
              <a:rect l="0" t="0" r="r" b="b"/>
              <a:pathLst>
                <a:path w="4" h="4">
                  <a:moveTo>
                    <a:pt x="2" y="4"/>
                  </a:moveTo>
                  <a:cubicBezTo>
                    <a:pt x="1" y="3"/>
                    <a:pt x="1" y="2"/>
                    <a:pt x="0" y="1"/>
                  </a:cubicBezTo>
                  <a:cubicBezTo>
                    <a:pt x="4" y="0"/>
                    <a:pt x="4" y="2"/>
                    <a:pt x="2" y="4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70" name="Freeform 35"/>
            <p:cNvSpPr>
              <a:spLocks/>
            </p:cNvSpPr>
            <p:nvPr/>
          </p:nvSpPr>
          <p:spPr bwMode="auto">
            <a:xfrm>
              <a:off x="5505488" y="10454503"/>
              <a:ext cx="948410" cy="905578"/>
            </a:xfrm>
            <a:custGeom>
              <a:avLst/>
              <a:gdLst/>
              <a:ahLst/>
              <a:cxnLst>
                <a:cxn ang="0">
                  <a:pos x="19" y="71"/>
                </a:cxn>
                <a:cxn ang="0">
                  <a:pos x="8" y="56"/>
                </a:cxn>
                <a:cxn ang="0">
                  <a:pos x="28" y="49"/>
                </a:cxn>
                <a:cxn ang="0">
                  <a:pos x="52" y="41"/>
                </a:cxn>
                <a:cxn ang="0">
                  <a:pos x="62" y="28"/>
                </a:cxn>
                <a:cxn ang="0">
                  <a:pos x="76" y="45"/>
                </a:cxn>
                <a:cxn ang="0">
                  <a:pos x="86" y="41"/>
                </a:cxn>
                <a:cxn ang="0">
                  <a:pos x="98" y="29"/>
                </a:cxn>
                <a:cxn ang="0">
                  <a:pos x="120" y="37"/>
                </a:cxn>
                <a:cxn ang="0">
                  <a:pos x="123" y="20"/>
                </a:cxn>
                <a:cxn ang="0">
                  <a:pos x="131" y="15"/>
                </a:cxn>
                <a:cxn ang="0">
                  <a:pos x="145" y="13"/>
                </a:cxn>
                <a:cxn ang="0">
                  <a:pos x="170" y="5"/>
                </a:cxn>
                <a:cxn ang="0">
                  <a:pos x="204" y="20"/>
                </a:cxn>
                <a:cxn ang="0">
                  <a:pos x="231" y="35"/>
                </a:cxn>
                <a:cxn ang="0">
                  <a:pos x="239" y="49"/>
                </a:cxn>
                <a:cxn ang="0">
                  <a:pos x="242" y="64"/>
                </a:cxn>
                <a:cxn ang="0">
                  <a:pos x="219" y="61"/>
                </a:cxn>
                <a:cxn ang="0">
                  <a:pos x="202" y="67"/>
                </a:cxn>
                <a:cxn ang="0">
                  <a:pos x="190" y="75"/>
                </a:cxn>
                <a:cxn ang="0">
                  <a:pos x="194" y="95"/>
                </a:cxn>
                <a:cxn ang="0">
                  <a:pos x="240" y="152"/>
                </a:cxn>
                <a:cxn ang="0">
                  <a:pos x="288" y="215"/>
                </a:cxn>
                <a:cxn ang="0">
                  <a:pos x="330" y="225"/>
                </a:cxn>
                <a:cxn ang="0">
                  <a:pos x="345" y="248"/>
                </a:cxn>
                <a:cxn ang="0">
                  <a:pos x="400" y="279"/>
                </a:cxn>
                <a:cxn ang="0">
                  <a:pos x="408" y="308"/>
                </a:cxn>
                <a:cxn ang="0">
                  <a:pos x="382" y="288"/>
                </a:cxn>
                <a:cxn ang="0">
                  <a:pos x="352" y="290"/>
                </a:cxn>
                <a:cxn ang="0">
                  <a:pos x="357" y="321"/>
                </a:cxn>
                <a:cxn ang="0">
                  <a:pos x="347" y="360"/>
                </a:cxn>
                <a:cxn ang="0">
                  <a:pos x="327" y="389"/>
                </a:cxn>
                <a:cxn ang="0">
                  <a:pos x="324" y="366"/>
                </a:cxn>
                <a:cxn ang="0">
                  <a:pos x="335" y="352"/>
                </a:cxn>
                <a:cxn ang="0">
                  <a:pos x="324" y="322"/>
                </a:cxn>
                <a:cxn ang="0">
                  <a:pos x="307" y="300"/>
                </a:cxn>
                <a:cxn ang="0">
                  <a:pos x="290" y="290"/>
                </a:cxn>
                <a:cxn ang="0">
                  <a:pos x="268" y="276"/>
                </a:cxn>
                <a:cxn ang="0">
                  <a:pos x="251" y="254"/>
                </a:cxn>
                <a:cxn ang="0">
                  <a:pos x="226" y="247"/>
                </a:cxn>
                <a:cxn ang="0">
                  <a:pos x="202" y="234"/>
                </a:cxn>
                <a:cxn ang="0">
                  <a:pos x="176" y="208"/>
                </a:cxn>
                <a:cxn ang="0">
                  <a:pos x="136" y="176"/>
                </a:cxn>
                <a:cxn ang="0">
                  <a:pos x="100" y="122"/>
                </a:cxn>
                <a:cxn ang="0">
                  <a:pos x="49" y="136"/>
                </a:cxn>
                <a:cxn ang="0">
                  <a:pos x="28" y="126"/>
                </a:cxn>
                <a:cxn ang="0">
                  <a:pos x="11" y="95"/>
                </a:cxn>
                <a:cxn ang="0">
                  <a:pos x="1" y="83"/>
                </a:cxn>
              </a:cxnLst>
              <a:rect l="0" t="0" r="r" b="b"/>
              <a:pathLst>
                <a:path w="413" h="393">
                  <a:moveTo>
                    <a:pt x="1" y="83"/>
                  </a:moveTo>
                  <a:cubicBezTo>
                    <a:pt x="6" y="77"/>
                    <a:pt x="19" y="82"/>
                    <a:pt x="19" y="71"/>
                  </a:cubicBezTo>
                  <a:cubicBezTo>
                    <a:pt x="18" y="66"/>
                    <a:pt x="15" y="64"/>
                    <a:pt x="12" y="61"/>
                  </a:cubicBezTo>
                  <a:cubicBezTo>
                    <a:pt x="11" y="60"/>
                    <a:pt x="9" y="58"/>
                    <a:pt x="8" y="56"/>
                  </a:cubicBezTo>
                  <a:cubicBezTo>
                    <a:pt x="12" y="54"/>
                    <a:pt x="16" y="48"/>
                    <a:pt x="13" y="45"/>
                  </a:cubicBezTo>
                  <a:cubicBezTo>
                    <a:pt x="18" y="47"/>
                    <a:pt x="23" y="51"/>
                    <a:pt x="28" y="49"/>
                  </a:cubicBezTo>
                  <a:cubicBezTo>
                    <a:pt x="34" y="47"/>
                    <a:pt x="36" y="48"/>
                    <a:pt x="42" y="49"/>
                  </a:cubicBezTo>
                  <a:cubicBezTo>
                    <a:pt x="46" y="49"/>
                    <a:pt x="51" y="44"/>
                    <a:pt x="52" y="41"/>
                  </a:cubicBezTo>
                  <a:cubicBezTo>
                    <a:pt x="54" y="39"/>
                    <a:pt x="54" y="37"/>
                    <a:pt x="52" y="35"/>
                  </a:cubicBezTo>
                  <a:cubicBezTo>
                    <a:pt x="56" y="34"/>
                    <a:pt x="59" y="31"/>
                    <a:pt x="62" y="28"/>
                  </a:cubicBezTo>
                  <a:cubicBezTo>
                    <a:pt x="66" y="30"/>
                    <a:pt x="65" y="34"/>
                    <a:pt x="67" y="38"/>
                  </a:cubicBezTo>
                  <a:cubicBezTo>
                    <a:pt x="69" y="41"/>
                    <a:pt x="73" y="42"/>
                    <a:pt x="76" y="45"/>
                  </a:cubicBezTo>
                  <a:cubicBezTo>
                    <a:pt x="77" y="47"/>
                    <a:pt x="78" y="50"/>
                    <a:pt x="82" y="53"/>
                  </a:cubicBezTo>
                  <a:cubicBezTo>
                    <a:pt x="84" y="54"/>
                    <a:pt x="83" y="44"/>
                    <a:pt x="86" y="41"/>
                  </a:cubicBezTo>
                  <a:cubicBezTo>
                    <a:pt x="90" y="37"/>
                    <a:pt x="91" y="35"/>
                    <a:pt x="92" y="29"/>
                  </a:cubicBezTo>
                  <a:cubicBezTo>
                    <a:pt x="93" y="20"/>
                    <a:pt x="96" y="26"/>
                    <a:pt x="98" y="29"/>
                  </a:cubicBezTo>
                  <a:cubicBezTo>
                    <a:pt x="102" y="33"/>
                    <a:pt x="103" y="33"/>
                    <a:pt x="108" y="32"/>
                  </a:cubicBezTo>
                  <a:cubicBezTo>
                    <a:pt x="115" y="29"/>
                    <a:pt x="115" y="35"/>
                    <a:pt x="120" y="37"/>
                  </a:cubicBezTo>
                  <a:cubicBezTo>
                    <a:pt x="121" y="34"/>
                    <a:pt x="123" y="31"/>
                    <a:pt x="119" y="29"/>
                  </a:cubicBezTo>
                  <a:cubicBezTo>
                    <a:pt x="115" y="27"/>
                    <a:pt x="120" y="20"/>
                    <a:pt x="123" y="20"/>
                  </a:cubicBezTo>
                  <a:cubicBezTo>
                    <a:pt x="125" y="19"/>
                    <a:pt x="128" y="23"/>
                    <a:pt x="130" y="23"/>
                  </a:cubicBezTo>
                  <a:cubicBezTo>
                    <a:pt x="135" y="25"/>
                    <a:pt x="130" y="17"/>
                    <a:pt x="131" y="15"/>
                  </a:cubicBezTo>
                  <a:cubicBezTo>
                    <a:pt x="132" y="12"/>
                    <a:pt x="132" y="11"/>
                    <a:pt x="132" y="10"/>
                  </a:cubicBezTo>
                  <a:cubicBezTo>
                    <a:pt x="136" y="10"/>
                    <a:pt x="143" y="12"/>
                    <a:pt x="145" y="13"/>
                  </a:cubicBezTo>
                  <a:cubicBezTo>
                    <a:pt x="150" y="16"/>
                    <a:pt x="153" y="10"/>
                    <a:pt x="156" y="7"/>
                  </a:cubicBezTo>
                  <a:cubicBezTo>
                    <a:pt x="160" y="4"/>
                    <a:pt x="165" y="5"/>
                    <a:pt x="170" y="5"/>
                  </a:cubicBezTo>
                  <a:cubicBezTo>
                    <a:pt x="177" y="5"/>
                    <a:pt x="184" y="0"/>
                    <a:pt x="191" y="1"/>
                  </a:cubicBezTo>
                  <a:cubicBezTo>
                    <a:pt x="183" y="6"/>
                    <a:pt x="199" y="18"/>
                    <a:pt x="204" y="20"/>
                  </a:cubicBezTo>
                  <a:cubicBezTo>
                    <a:pt x="217" y="24"/>
                    <a:pt x="226" y="20"/>
                    <a:pt x="239" y="23"/>
                  </a:cubicBezTo>
                  <a:cubicBezTo>
                    <a:pt x="239" y="28"/>
                    <a:pt x="233" y="32"/>
                    <a:pt x="231" y="35"/>
                  </a:cubicBezTo>
                  <a:cubicBezTo>
                    <a:pt x="234" y="37"/>
                    <a:pt x="237" y="39"/>
                    <a:pt x="240" y="39"/>
                  </a:cubicBezTo>
                  <a:cubicBezTo>
                    <a:pt x="237" y="43"/>
                    <a:pt x="233" y="47"/>
                    <a:pt x="239" y="49"/>
                  </a:cubicBezTo>
                  <a:cubicBezTo>
                    <a:pt x="235" y="54"/>
                    <a:pt x="241" y="56"/>
                    <a:pt x="243" y="56"/>
                  </a:cubicBezTo>
                  <a:cubicBezTo>
                    <a:pt x="248" y="57"/>
                    <a:pt x="249" y="65"/>
                    <a:pt x="242" y="64"/>
                  </a:cubicBezTo>
                  <a:cubicBezTo>
                    <a:pt x="247" y="53"/>
                    <a:pt x="234" y="59"/>
                    <a:pt x="231" y="60"/>
                  </a:cubicBezTo>
                  <a:cubicBezTo>
                    <a:pt x="230" y="53"/>
                    <a:pt x="221" y="59"/>
                    <a:pt x="219" y="61"/>
                  </a:cubicBezTo>
                  <a:cubicBezTo>
                    <a:pt x="216" y="63"/>
                    <a:pt x="213" y="64"/>
                    <a:pt x="210" y="66"/>
                  </a:cubicBezTo>
                  <a:cubicBezTo>
                    <a:pt x="209" y="67"/>
                    <a:pt x="192" y="72"/>
                    <a:pt x="202" y="67"/>
                  </a:cubicBezTo>
                  <a:cubicBezTo>
                    <a:pt x="200" y="67"/>
                    <a:pt x="196" y="67"/>
                    <a:pt x="194" y="69"/>
                  </a:cubicBezTo>
                  <a:cubicBezTo>
                    <a:pt x="192" y="70"/>
                    <a:pt x="193" y="76"/>
                    <a:pt x="190" y="75"/>
                  </a:cubicBezTo>
                  <a:cubicBezTo>
                    <a:pt x="190" y="77"/>
                    <a:pt x="196" y="86"/>
                    <a:pt x="196" y="86"/>
                  </a:cubicBezTo>
                  <a:cubicBezTo>
                    <a:pt x="206" y="88"/>
                    <a:pt x="200" y="101"/>
                    <a:pt x="194" y="95"/>
                  </a:cubicBezTo>
                  <a:cubicBezTo>
                    <a:pt x="184" y="114"/>
                    <a:pt x="207" y="131"/>
                    <a:pt x="220" y="139"/>
                  </a:cubicBezTo>
                  <a:cubicBezTo>
                    <a:pt x="226" y="143"/>
                    <a:pt x="236" y="146"/>
                    <a:pt x="240" y="152"/>
                  </a:cubicBezTo>
                  <a:cubicBezTo>
                    <a:pt x="246" y="161"/>
                    <a:pt x="250" y="173"/>
                    <a:pt x="253" y="183"/>
                  </a:cubicBezTo>
                  <a:cubicBezTo>
                    <a:pt x="258" y="196"/>
                    <a:pt x="275" y="209"/>
                    <a:pt x="288" y="215"/>
                  </a:cubicBezTo>
                  <a:cubicBezTo>
                    <a:pt x="297" y="219"/>
                    <a:pt x="302" y="220"/>
                    <a:pt x="312" y="219"/>
                  </a:cubicBezTo>
                  <a:cubicBezTo>
                    <a:pt x="315" y="218"/>
                    <a:pt x="332" y="216"/>
                    <a:pt x="330" y="225"/>
                  </a:cubicBezTo>
                  <a:cubicBezTo>
                    <a:pt x="329" y="229"/>
                    <a:pt x="317" y="233"/>
                    <a:pt x="321" y="238"/>
                  </a:cubicBezTo>
                  <a:cubicBezTo>
                    <a:pt x="326" y="243"/>
                    <a:pt x="338" y="246"/>
                    <a:pt x="345" y="248"/>
                  </a:cubicBezTo>
                  <a:cubicBezTo>
                    <a:pt x="355" y="252"/>
                    <a:pt x="364" y="255"/>
                    <a:pt x="372" y="262"/>
                  </a:cubicBezTo>
                  <a:cubicBezTo>
                    <a:pt x="381" y="269"/>
                    <a:pt x="391" y="271"/>
                    <a:pt x="400" y="279"/>
                  </a:cubicBezTo>
                  <a:cubicBezTo>
                    <a:pt x="406" y="284"/>
                    <a:pt x="413" y="289"/>
                    <a:pt x="412" y="298"/>
                  </a:cubicBezTo>
                  <a:cubicBezTo>
                    <a:pt x="411" y="299"/>
                    <a:pt x="411" y="308"/>
                    <a:pt x="408" y="308"/>
                  </a:cubicBezTo>
                  <a:cubicBezTo>
                    <a:pt x="404" y="309"/>
                    <a:pt x="399" y="306"/>
                    <a:pt x="397" y="303"/>
                  </a:cubicBezTo>
                  <a:cubicBezTo>
                    <a:pt x="393" y="296"/>
                    <a:pt x="393" y="287"/>
                    <a:pt x="382" y="288"/>
                  </a:cubicBezTo>
                  <a:cubicBezTo>
                    <a:pt x="373" y="289"/>
                    <a:pt x="371" y="283"/>
                    <a:pt x="369" y="280"/>
                  </a:cubicBezTo>
                  <a:cubicBezTo>
                    <a:pt x="360" y="281"/>
                    <a:pt x="358" y="281"/>
                    <a:pt x="352" y="290"/>
                  </a:cubicBezTo>
                  <a:cubicBezTo>
                    <a:pt x="348" y="296"/>
                    <a:pt x="345" y="302"/>
                    <a:pt x="344" y="309"/>
                  </a:cubicBezTo>
                  <a:cubicBezTo>
                    <a:pt x="342" y="316"/>
                    <a:pt x="352" y="318"/>
                    <a:pt x="357" y="321"/>
                  </a:cubicBezTo>
                  <a:cubicBezTo>
                    <a:pt x="365" y="324"/>
                    <a:pt x="367" y="330"/>
                    <a:pt x="368" y="339"/>
                  </a:cubicBezTo>
                  <a:cubicBezTo>
                    <a:pt x="369" y="353"/>
                    <a:pt x="345" y="343"/>
                    <a:pt x="347" y="360"/>
                  </a:cubicBezTo>
                  <a:cubicBezTo>
                    <a:pt x="348" y="368"/>
                    <a:pt x="346" y="369"/>
                    <a:pt x="340" y="375"/>
                  </a:cubicBezTo>
                  <a:cubicBezTo>
                    <a:pt x="336" y="379"/>
                    <a:pt x="332" y="385"/>
                    <a:pt x="327" y="389"/>
                  </a:cubicBezTo>
                  <a:cubicBezTo>
                    <a:pt x="322" y="393"/>
                    <a:pt x="318" y="391"/>
                    <a:pt x="315" y="385"/>
                  </a:cubicBezTo>
                  <a:cubicBezTo>
                    <a:pt x="311" y="377"/>
                    <a:pt x="323" y="373"/>
                    <a:pt x="324" y="366"/>
                  </a:cubicBezTo>
                  <a:cubicBezTo>
                    <a:pt x="324" y="363"/>
                    <a:pt x="323" y="360"/>
                    <a:pt x="325" y="358"/>
                  </a:cubicBezTo>
                  <a:cubicBezTo>
                    <a:pt x="327" y="354"/>
                    <a:pt x="333" y="357"/>
                    <a:pt x="335" y="352"/>
                  </a:cubicBezTo>
                  <a:cubicBezTo>
                    <a:pt x="336" y="348"/>
                    <a:pt x="331" y="343"/>
                    <a:pt x="330" y="339"/>
                  </a:cubicBezTo>
                  <a:cubicBezTo>
                    <a:pt x="328" y="333"/>
                    <a:pt x="328" y="328"/>
                    <a:pt x="324" y="322"/>
                  </a:cubicBezTo>
                  <a:cubicBezTo>
                    <a:pt x="320" y="316"/>
                    <a:pt x="320" y="306"/>
                    <a:pt x="315" y="300"/>
                  </a:cubicBezTo>
                  <a:cubicBezTo>
                    <a:pt x="312" y="297"/>
                    <a:pt x="309" y="298"/>
                    <a:pt x="307" y="300"/>
                  </a:cubicBezTo>
                  <a:cubicBezTo>
                    <a:pt x="303" y="303"/>
                    <a:pt x="299" y="297"/>
                    <a:pt x="297" y="295"/>
                  </a:cubicBezTo>
                  <a:cubicBezTo>
                    <a:pt x="295" y="293"/>
                    <a:pt x="290" y="294"/>
                    <a:pt x="290" y="290"/>
                  </a:cubicBezTo>
                  <a:cubicBezTo>
                    <a:pt x="289" y="286"/>
                    <a:pt x="291" y="285"/>
                    <a:pt x="289" y="281"/>
                  </a:cubicBezTo>
                  <a:cubicBezTo>
                    <a:pt x="285" y="272"/>
                    <a:pt x="275" y="272"/>
                    <a:pt x="268" y="276"/>
                  </a:cubicBezTo>
                  <a:cubicBezTo>
                    <a:pt x="271" y="271"/>
                    <a:pt x="270" y="265"/>
                    <a:pt x="262" y="266"/>
                  </a:cubicBezTo>
                  <a:cubicBezTo>
                    <a:pt x="256" y="267"/>
                    <a:pt x="253" y="258"/>
                    <a:pt x="251" y="254"/>
                  </a:cubicBezTo>
                  <a:cubicBezTo>
                    <a:pt x="247" y="246"/>
                    <a:pt x="243" y="251"/>
                    <a:pt x="236" y="249"/>
                  </a:cubicBezTo>
                  <a:cubicBezTo>
                    <a:pt x="233" y="248"/>
                    <a:pt x="230" y="246"/>
                    <a:pt x="226" y="247"/>
                  </a:cubicBezTo>
                  <a:cubicBezTo>
                    <a:pt x="219" y="249"/>
                    <a:pt x="224" y="248"/>
                    <a:pt x="219" y="244"/>
                  </a:cubicBezTo>
                  <a:cubicBezTo>
                    <a:pt x="214" y="240"/>
                    <a:pt x="207" y="238"/>
                    <a:pt x="202" y="234"/>
                  </a:cubicBezTo>
                  <a:cubicBezTo>
                    <a:pt x="196" y="229"/>
                    <a:pt x="193" y="221"/>
                    <a:pt x="187" y="217"/>
                  </a:cubicBezTo>
                  <a:cubicBezTo>
                    <a:pt x="182" y="213"/>
                    <a:pt x="180" y="214"/>
                    <a:pt x="176" y="208"/>
                  </a:cubicBezTo>
                  <a:cubicBezTo>
                    <a:pt x="172" y="202"/>
                    <a:pt x="163" y="195"/>
                    <a:pt x="156" y="200"/>
                  </a:cubicBezTo>
                  <a:cubicBezTo>
                    <a:pt x="160" y="193"/>
                    <a:pt x="143" y="175"/>
                    <a:pt x="136" y="176"/>
                  </a:cubicBezTo>
                  <a:cubicBezTo>
                    <a:pt x="137" y="175"/>
                    <a:pt x="127" y="147"/>
                    <a:pt x="127" y="145"/>
                  </a:cubicBezTo>
                  <a:cubicBezTo>
                    <a:pt x="123" y="128"/>
                    <a:pt x="112" y="130"/>
                    <a:pt x="100" y="122"/>
                  </a:cubicBezTo>
                  <a:cubicBezTo>
                    <a:pt x="87" y="114"/>
                    <a:pt x="72" y="109"/>
                    <a:pt x="61" y="123"/>
                  </a:cubicBezTo>
                  <a:cubicBezTo>
                    <a:pt x="57" y="128"/>
                    <a:pt x="54" y="133"/>
                    <a:pt x="49" y="136"/>
                  </a:cubicBezTo>
                  <a:cubicBezTo>
                    <a:pt x="47" y="137"/>
                    <a:pt x="29" y="143"/>
                    <a:pt x="30" y="138"/>
                  </a:cubicBezTo>
                  <a:cubicBezTo>
                    <a:pt x="31" y="135"/>
                    <a:pt x="44" y="120"/>
                    <a:pt x="28" y="126"/>
                  </a:cubicBezTo>
                  <a:cubicBezTo>
                    <a:pt x="19" y="129"/>
                    <a:pt x="1" y="114"/>
                    <a:pt x="13" y="104"/>
                  </a:cubicBezTo>
                  <a:cubicBezTo>
                    <a:pt x="17" y="101"/>
                    <a:pt x="16" y="98"/>
                    <a:pt x="11" y="95"/>
                  </a:cubicBezTo>
                  <a:cubicBezTo>
                    <a:pt x="3" y="91"/>
                    <a:pt x="0" y="85"/>
                    <a:pt x="2" y="84"/>
                  </a:cubicBezTo>
                  <a:lnTo>
                    <a:pt x="1" y="83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71" name="Freeform 36"/>
            <p:cNvSpPr>
              <a:spLocks/>
            </p:cNvSpPr>
            <p:nvPr/>
          </p:nvSpPr>
          <p:spPr bwMode="auto">
            <a:xfrm>
              <a:off x="5621745" y="11023549"/>
              <a:ext cx="134613" cy="232513"/>
            </a:xfrm>
            <a:custGeom>
              <a:avLst/>
              <a:gdLst/>
              <a:ahLst/>
              <a:cxnLst>
                <a:cxn ang="0">
                  <a:pos x="8" y="36"/>
                </a:cxn>
                <a:cxn ang="0">
                  <a:pos x="3" y="29"/>
                </a:cxn>
                <a:cxn ang="0">
                  <a:pos x="1" y="15"/>
                </a:cxn>
                <a:cxn ang="0">
                  <a:pos x="30" y="6"/>
                </a:cxn>
                <a:cxn ang="0">
                  <a:pos x="41" y="3"/>
                </a:cxn>
                <a:cxn ang="0">
                  <a:pos x="49" y="7"/>
                </a:cxn>
                <a:cxn ang="0">
                  <a:pos x="51" y="11"/>
                </a:cxn>
                <a:cxn ang="0">
                  <a:pos x="48" y="14"/>
                </a:cxn>
                <a:cxn ang="0">
                  <a:pos x="57" y="36"/>
                </a:cxn>
                <a:cxn ang="0">
                  <a:pos x="53" y="48"/>
                </a:cxn>
                <a:cxn ang="0">
                  <a:pos x="53" y="72"/>
                </a:cxn>
                <a:cxn ang="0">
                  <a:pos x="48" y="90"/>
                </a:cxn>
                <a:cxn ang="0">
                  <a:pos x="32" y="87"/>
                </a:cxn>
                <a:cxn ang="0">
                  <a:pos x="23" y="100"/>
                </a:cxn>
                <a:cxn ang="0">
                  <a:pos x="12" y="94"/>
                </a:cxn>
                <a:cxn ang="0">
                  <a:pos x="10" y="98"/>
                </a:cxn>
                <a:cxn ang="0">
                  <a:pos x="7" y="94"/>
                </a:cxn>
                <a:cxn ang="0">
                  <a:pos x="9" y="84"/>
                </a:cxn>
                <a:cxn ang="0">
                  <a:pos x="10" y="64"/>
                </a:cxn>
                <a:cxn ang="0">
                  <a:pos x="13" y="67"/>
                </a:cxn>
                <a:cxn ang="0">
                  <a:pos x="14" y="60"/>
                </a:cxn>
                <a:cxn ang="0">
                  <a:pos x="9" y="56"/>
                </a:cxn>
                <a:cxn ang="0">
                  <a:pos x="12" y="47"/>
                </a:cxn>
                <a:cxn ang="0">
                  <a:pos x="8" y="36"/>
                </a:cxn>
              </a:cxnLst>
              <a:rect l="0" t="0" r="r" b="b"/>
              <a:pathLst>
                <a:path w="58" h="102">
                  <a:moveTo>
                    <a:pt x="8" y="36"/>
                  </a:moveTo>
                  <a:cubicBezTo>
                    <a:pt x="7" y="33"/>
                    <a:pt x="4" y="31"/>
                    <a:pt x="3" y="29"/>
                  </a:cubicBezTo>
                  <a:cubicBezTo>
                    <a:pt x="0" y="24"/>
                    <a:pt x="2" y="20"/>
                    <a:pt x="1" y="15"/>
                  </a:cubicBezTo>
                  <a:cubicBezTo>
                    <a:pt x="11" y="25"/>
                    <a:pt x="23" y="13"/>
                    <a:pt x="30" y="6"/>
                  </a:cubicBezTo>
                  <a:cubicBezTo>
                    <a:pt x="33" y="4"/>
                    <a:pt x="37" y="0"/>
                    <a:pt x="41" y="3"/>
                  </a:cubicBezTo>
                  <a:cubicBezTo>
                    <a:pt x="43" y="4"/>
                    <a:pt x="45" y="8"/>
                    <a:pt x="49" y="7"/>
                  </a:cubicBezTo>
                  <a:cubicBezTo>
                    <a:pt x="47" y="9"/>
                    <a:pt x="48" y="11"/>
                    <a:pt x="51" y="11"/>
                  </a:cubicBezTo>
                  <a:cubicBezTo>
                    <a:pt x="50" y="12"/>
                    <a:pt x="49" y="13"/>
                    <a:pt x="48" y="14"/>
                  </a:cubicBezTo>
                  <a:cubicBezTo>
                    <a:pt x="55" y="14"/>
                    <a:pt x="58" y="31"/>
                    <a:pt x="57" y="36"/>
                  </a:cubicBezTo>
                  <a:cubicBezTo>
                    <a:pt x="55" y="40"/>
                    <a:pt x="49" y="43"/>
                    <a:pt x="53" y="48"/>
                  </a:cubicBezTo>
                  <a:cubicBezTo>
                    <a:pt x="57" y="53"/>
                    <a:pt x="53" y="66"/>
                    <a:pt x="53" y="72"/>
                  </a:cubicBezTo>
                  <a:cubicBezTo>
                    <a:pt x="53" y="77"/>
                    <a:pt x="53" y="87"/>
                    <a:pt x="48" y="90"/>
                  </a:cubicBezTo>
                  <a:cubicBezTo>
                    <a:pt x="44" y="92"/>
                    <a:pt x="37" y="87"/>
                    <a:pt x="32" y="87"/>
                  </a:cubicBezTo>
                  <a:cubicBezTo>
                    <a:pt x="30" y="91"/>
                    <a:pt x="30" y="102"/>
                    <a:pt x="23" y="100"/>
                  </a:cubicBezTo>
                  <a:cubicBezTo>
                    <a:pt x="16" y="99"/>
                    <a:pt x="16" y="101"/>
                    <a:pt x="12" y="94"/>
                  </a:cubicBezTo>
                  <a:cubicBezTo>
                    <a:pt x="11" y="95"/>
                    <a:pt x="11" y="96"/>
                    <a:pt x="10" y="98"/>
                  </a:cubicBezTo>
                  <a:cubicBezTo>
                    <a:pt x="8" y="97"/>
                    <a:pt x="7" y="95"/>
                    <a:pt x="7" y="94"/>
                  </a:cubicBezTo>
                  <a:cubicBezTo>
                    <a:pt x="13" y="93"/>
                    <a:pt x="9" y="89"/>
                    <a:pt x="9" y="84"/>
                  </a:cubicBezTo>
                  <a:cubicBezTo>
                    <a:pt x="9" y="77"/>
                    <a:pt x="9" y="71"/>
                    <a:pt x="10" y="64"/>
                  </a:cubicBezTo>
                  <a:cubicBezTo>
                    <a:pt x="11" y="65"/>
                    <a:pt x="12" y="66"/>
                    <a:pt x="13" y="67"/>
                  </a:cubicBezTo>
                  <a:cubicBezTo>
                    <a:pt x="13" y="65"/>
                    <a:pt x="14" y="62"/>
                    <a:pt x="14" y="60"/>
                  </a:cubicBezTo>
                  <a:cubicBezTo>
                    <a:pt x="13" y="58"/>
                    <a:pt x="9" y="59"/>
                    <a:pt x="9" y="56"/>
                  </a:cubicBezTo>
                  <a:cubicBezTo>
                    <a:pt x="8" y="53"/>
                    <a:pt x="12" y="50"/>
                    <a:pt x="12" y="47"/>
                  </a:cubicBezTo>
                  <a:cubicBezTo>
                    <a:pt x="11" y="43"/>
                    <a:pt x="7" y="40"/>
                    <a:pt x="8" y="36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72" name="Freeform 37"/>
            <p:cNvSpPr>
              <a:spLocks/>
            </p:cNvSpPr>
            <p:nvPr/>
          </p:nvSpPr>
          <p:spPr bwMode="auto">
            <a:xfrm>
              <a:off x="5780833" y="10870579"/>
              <a:ext cx="24476" cy="12237"/>
            </a:xfrm>
            <a:custGeom>
              <a:avLst/>
              <a:gdLst/>
              <a:ahLst/>
              <a:cxnLst>
                <a:cxn ang="0">
                  <a:pos x="11" y="7"/>
                </a:cxn>
                <a:cxn ang="0">
                  <a:pos x="0" y="4"/>
                </a:cxn>
                <a:cxn ang="0">
                  <a:pos x="11" y="0"/>
                </a:cxn>
                <a:cxn ang="0">
                  <a:pos x="11" y="7"/>
                </a:cxn>
              </a:cxnLst>
              <a:rect l="0" t="0" r="r" b="b"/>
              <a:pathLst>
                <a:path w="11" h="7">
                  <a:moveTo>
                    <a:pt x="11" y="7"/>
                  </a:moveTo>
                  <a:cubicBezTo>
                    <a:pt x="7" y="5"/>
                    <a:pt x="3" y="6"/>
                    <a:pt x="0" y="4"/>
                  </a:cubicBezTo>
                  <a:cubicBezTo>
                    <a:pt x="3" y="2"/>
                    <a:pt x="8" y="3"/>
                    <a:pt x="11" y="0"/>
                  </a:cubicBezTo>
                  <a:cubicBezTo>
                    <a:pt x="11" y="2"/>
                    <a:pt x="11" y="4"/>
                    <a:pt x="11" y="7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73" name="Freeform 38"/>
            <p:cNvSpPr>
              <a:spLocks/>
            </p:cNvSpPr>
            <p:nvPr/>
          </p:nvSpPr>
          <p:spPr bwMode="auto">
            <a:xfrm>
              <a:off x="5958277" y="11311131"/>
              <a:ext cx="269226" cy="165207"/>
            </a:xfrm>
            <a:custGeom>
              <a:avLst/>
              <a:gdLst/>
              <a:ahLst/>
              <a:cxnLst>
                <a:cxn ang="0">
                  <a:pos x="19" y="32"/>
                </a:cxn>
                <a:cxn ang="0">
                  <a:pos x="6" y="26"/>
                </a:cxn>
                <a:cxn ang="0">
                  <a:pos x="14" y="7"/>
                </a:cxn>
                <a:cxn ang="0">
                  <a:pos x="29" y="7"/>
                </a:cxn>
                <a:cxn ang="0">
                  <a:pos x="56" y="14"/>
                </a:cxn>
                <a:cxn ang="0">
                  <a:pos x="75" y="12"/>
                </a:cxn>
                <a:cxn ang="0">
                  <a:pos x="91" y="5"/>
                </a:cxn>
                <a:cxn ang="0">
                  <a:pos x="102" y="6"/>
                </a:cxn>
                <a:cxn ang="0">
                  <a:pos x="117" y="2"/>
                </a:cxn>
                <a:cxn ang="0">
                  <a:pos x="105" y="21"/>
                </a:cxn>
                <a:cxn ang="0">
                  <a:pos x="99" y="40"/>
                </a:cxn>
                <a:cxn ang="0">
                  <a:pos x="105" y="56"/>
                </a:cxn>
                <a:cxn ang="0">
                  <a:pos x="100" y="69"/>
                </a:cxn>
                <a:cxn ang="0">
                  <a:pos x="82" y="68"/>
                </a:cxn>
                <a:cxn ang="0">
                  <a:pos x="68" y="53"/>
                </a:cxn>
                <a:cxn ang="0">
                  <a:pos x="44" y="45"/>
                </a:cxn>
                <a:cxn ang="0">
                  <a:pos x="19" y="32"/>
                </a:cxn>
              </a:cxnLst>
              <a:rect l="0" t="0" r="r" b="b"/>
              <a:pathLst>
                <a:path w="117" h="70">
                  <a:moveTo>
                    <a:pt x="19" y="32"/>
                  </a:moveTo>
                  <a:cubicBezTo>
                    <a:pt x="15" y="32"/>
                    <a:pt x="8" y="30"/>
                    <a:pt x="6" y="26"/>
                  </a:cubicBezTo>
                  <a:cubicBezTo>
                    <a:pt x="0" y="18"/>
                    <a:pt x="12" y="12"/>
                    <a:pt x="14" y="7"/>
                  </a:cubicBezTo>
                  <a:cubicBezTo>
                    <a:pt x="20" y="14"/>
                    <a:pt x="23" y="10"/>
                    <a:pt x="29" y="7"/>
                  </a:cubicBezTo>
                  <a:cubicBezTo>
                    <a:pt x="39" y="1"/>
                    <a:pt x="45" y="16"/>
                    <a:pt x="56" y="14"/>
                  </a:cubicBezTo>
                  <a:cubicBezTo>
                    <a:pt x="62" y="12"/>
                    <a:pt x="69" y="13"/>
                    <a:pt x="75" y="12"/>
                  </a:cubicBezTo>
                  <a:cubicBezTo>
                    <a:pt x="80" y="11"/>
                    <a:pt x="86" y="5"/>
                    <a:pt x="91" y="5"/>
                  </a:cubicBezTo>
                  <a:cubicBezTo>
                    <a:pt x="96" y="5"/>
                    <a:pt x="97" y="9"/>
                    <a:pt x="102" y="6"/>
                  </a:cubicBezTo>
                  <a:cubicBezTo>
                    <a:pt x="105" y="3"/>
                    <a:pt x="114" y="0"/>
                    <a:pt x="117" y="2"/>
                  </a:cubicBezTo>
                  <a:cubicBezTo>
                    <a:pt x="113" y="7"/>
                    <a:pt x="108" y="14"/>
                    <a:pt x="105" y="21"/>
                  </a:cubicBezTo>
                  <a:cubicBezTo>
                    <a:pt x="103" y="26"/>
                    <a:pt x="97" y="35"/>
                    <a:pt x="99" y="40"/>
                  </a:cubicBezTo>
                  <a:cubicBezTo>
                    <a:pt x="100" y="44"/>
                    <a:pt x="108" y="51"/>
                    <a:pt x="105" y="56"/>
                  </a:cubicBezTo>
                  <a:cubicBezTo>
                    <a:pt x="103" y="60"/>
                    <a:pt x="98" y="63"/>
                    <a:pt x="100" y="69"/>
                  </a:cubicBezTo>
                  <a:cubicBezTo>
                    <a:pt x="95" y="70"/>
                    <a:pt x="88" y="70"/>
                    <a:pt x="82" y="68"/>
                  </a:cubicBezTo>
                  <a:cubicBezTo>
                    <a:pt x="75" y="65"/>
                    <a:pt x="75" y="56"/>
                    <a:pt x="68" y="53"/>
                  </a:cubicBezTo>
                  <a:cubicBezTo>
                    <a:pt x="60" y="50"/>
                    <a:pt x="51" y="50"/>
                    <a:pt x="44" y="45"/>
                  </a:cubicBezTo>
                  <a:cubicBezTo>
                    <a:pt x="36" y="41"/>
                    <a:pt x="29" y="32"/>
                    <a:pt x="19" y="3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74" name="Freeform 39"/>
            <p:cNvSpPr>
              <a:spLocks/>
            </p:cNvSpPr>
            <p:nvPr/>
          </p:nvSpPr>
          <p:spPr bwMode="auto">
            <a:xfrm>
              <a:off x="9923242" y="11292774"/>
              <a:ext cx="1119736" cy="899459"/>
            </a:xfrm>
            <a:custGeom>
              <a:avLst/>
              <a:gdLst/>
              <a:ahLst/>
              <a:cxnLst>
                <a:cxn ang="0">
                  <a:pos x="7" y="181"/>
                </a:cxn>
                <a:cxn ang="0">
                  <a:pos x="16" y="150"/>
                </a:cxn>
                <a:cxn ang="0">
                  <a:pos x="17" y="127"/>
                </a:cxn>
                <a:cxn ang="0">
                  <a:pos x="46" y="132"/>
                </a:cxn>
                <a:cxn ang="0">
                  <a:pos x="76" y="136"/>
                </a:cxn>
                <a:cxn ang="0">
                  <a:pos x="87" y="121"/>
                </a:cxn>
                <a:cxn ang="0">
                  <a:pos x="125" y="97"/>
                </a:cxn>
                <a:cxn ang="0">
                  <a:pos x="155" y="55"/>
                </a:cxn>
                <a:cxn ang="0">
                  <a:pos x="175" y="49"/>
                </a:cxn>
                <a:cxn ang="0">
                  <a:pos x="213" y="54"/>
                </a:cxn>
                <a:cxn ang="0">
                  <a:pos x="242" y="65"/>
                </a:cxn>
                <a:cxn ang="0">
                  <a:pos x="266" y="55"/>
                </a:cxn>
                <a:cxn ang="0">
                  <a:pos x="275" y="51"/>
                </a:cxn>
                <a:cxn ang="0">
                  <a:pos x="292" y="44"/>
                </a:cxn>
                <a:cxn ang="0">
                  <a:pos x="314" y="29"/>
                </a:cxn>
                <a:cxn ang="0">
                  <a:pos x="350" y="13"/>
                </a:cxn>
                <a:cxn ang="0">
                  <a:pos x="363" y="28"/>
                </a:cxn>
                <a:cxn ang="0">
                  <a:pos x="368" y="68"/>
                </a:cxn>
                <a:cxn ang="0">
                  <a:pos x="411" y="62"/>
                </a:cxn>
                <a:cxn ang="0">
                  <a:pos x="443" y="55"/>
                </a:cxn>
                <a:cxn ang="0">
                  <a:pos x="488" y="55"/>
                </a:cxn>
                <a:cxn ang="0">
                  <a:pos x="479" y="64"/>
                </a:cxn>
                <a:cxn ang="0">
                  <a:pos x="449" y="69"/>
                </a:cxn>
                <a:cxn ang="0">
                  <a:pos x="397" y="78"/>
                </a:cxn>
                <a:cxn ang="0">
                  <a:pos x="376" y="93"/>
                </a:cxn>
                <a:cxn ang="0">
                  <a:pos x="376" y="112"/>
                </a:cxn>
                <a:cxn ang="0">
                  <a:pos x="392" y="144"/>
                </a:cxn>
                <a:cxn ang="0">
                  <a:pos x="377" y="164"/>
                </a:cxn>
                <a:cxn ang="0">
                  <a:pos x="373" y="172"/>
                </a:cxn>
                <a:cxn ang="0">
                  <a:pos x="371" y="196"/>
                </a:cxn>
                <a:cxn ang="0">
                  <a:pos x="340" y="194"/>
                </a:cxn>
                <a:cxn ang="0">
                  <a:pos x="358" y="224"/>
                </a:cxn>
                <a:cxn ang="0">
                  <a:pos x="334" y="243"/>
                </a:cxn>
                <a:cxn ang="0">
                  <a:pos x="332" y="271"/>
                </a:cxn>
                <a:cxn ang="0">
                  <a:pos x="314" y="291"/>
                </a:cxn>
                <a:cxn ang="0">
                  <a:pos x="305" y="291"/>
                </a:cxn>
                <a:cxn ang="0">
                  <a:pos x="284" y="308"/>
                </a:cxn>
                <a:cxn ang="0">
                  <a:pos x="254" y="309"/>
                </a:cxn>
                <a:cxn ang="0">
                  <a:pos x="235" y="334"/>
                </a:cxn>
                <a:cxn ang="0">
                  <a:pos x="237" y="361"/>
                </a:cxn>
                <a:cxn ang="0">
                  <a:pos x="210" y="381"/>
                </a:cxn>
                <a:cxn ang="0">
                  <a:pos x="172" y="385"/>
                </a:cxn>
                <a:cxn ang="0">
                  <a:pos x="135" y="387"/>
                </a:cxn>
                <a:cxn ang="0">
                  <a:pos x="41" y="371"/>
                </a:cxn>
                <a:cxn ang="0">
                  <a:pos x="69" y="316"/>
                </a:cxn>
                <a:cxn ang="0">
                  <a:pos x="20" y="254"/>
                </a:cxn>
                <a:cxn ang="0">
                  <a:pos x="10" y="212"/>
                </a:cxn>
              </a:cxnLst>
              <a:rect l="0" t="0" r="r" b="b"/>
              <a:pathLst>
                <a:path w="488" h="392">
                  <a:moveTo>
                    <a:pt x="2" y="191"/>
                  </a:moveTo>
                  <a:cubicBezTo>
                    <a:pt x="0" y="186"/>
                    <a:pt x="3" y="183"/>
                    <a:pt x="7" y="181"/>
                  </a:cubicBezTo>
                  <a:cubicBezTo>
                    <a:pt x="13" y="177"/>
                    <a:pt x="9" y="175"/>
                    <a:pt x="6" y="170"/>
                  </a:cubicBezTo>
                  <a:cubicBezTo>
                    <a:pt x="16" y="169"/>
                    <a:pt x="16" y="157"/>
                    <a:pt x="16" y="150"/>
                  </a:cubicBezTo>
                  <a:cubicBezTo>
                    <a:pt x="17" y="146"/>
                    <a:pt x="12" y="142"/>
                    <a:pt x="15" y="139"/>
                  </a:cubicBezTo>
                  <a:cubicBezTo>
                    <a:pt x="16" y="136"/>
                    <a:pt x="16" y="131"/>
                    <a:pt x="17" y="127"/>
                  </a:cubicBezTo>
                  <a:cubicBezTo>
                    <a:pt x="18" y="120"/>
                    <a:pt x="29" y="130"/>
                    <a:pt x="32" y="132"/>
                  </a:cubicBezTo>
                  <a:cubicBezTo>
                    <a:pt x="37" y="134"/>
                    <a:pt x="41" y="131"/>
                    <a:pt x="46" y="132"/>
                  </a:cubicBezTo>
                  <a:cubicBezTo>
                    <a:pt x="52" y="134"/>
                    <a:pt x="56" y="139"/>
                    <a:pt x="58" y="145"/>
                  </a:cubicBezTo>
                  <a:cubicBezTo>
                    <a:pt x="61" y="137"/>
                    <a:pt x="71" y="141"/>
                    <a:pt x="76" y="136"/>
                  </a:cubicBezTo>
                  <a:cubicBezTo>
                    <a:pt x="79" y="134"/>
                    <a:pt x="82" y="132"/>
                    <a:pt x="84" y="129"/>
                  </a:cubicBezTo>
                  <a:cubicBezTo>
                    <a:pt x="86" y="125"/>
                    <a:pt x="82" y="124"/>
                    <a:pt x="87" y="121"/>
                  </a:cubicBezTo>
                  <a:cubicBezTo>
                    <a:pt x="84" y="119"/>
                    <a:pt x="82" y="117"/>
                    <a:pt x="81" y="114"/>
                  </a:cubicBezTo>
                  <a:cubicBezTo>
                    <a:pt x="97" y="116"/>
                    <a:pt x="113" y="105"/>
                    <a:pt x="125" y="97"/>
                  </a:cubicBezTo>
                  <a:cubicBezTo>
                    <a:pt x="137" y="89"/>
                    <a:pt x="122" y="62"/>
                    <a:pt x="136" y="56"/>
                  </a:cubicBezTo>
                  <a:cubicBezTo>
                    <a:pt x="142" y="54"/>
                    <a:pt x="151" y="57"/>
                    <a:pt x="155" y="55"/>
                  </a:cubicBezTo>
                  <a:cubicBezTo>
                    <a:pt x="160" y="52"/>
                    <a:pt x="154" y="43"/>
                    <a:pt x="161" y="42"/>
                  </a:cubicBezTo>
                  <a:cubicBezTo>
                    <a:pt x="166" y="41"/>
                    <a:pt x="171" y="46"/>
                    <a:pt x="175" y="49"/>
                  </a:cubicBezTo>
                  <a:cubicBezTo>
                    <a:pt x="182" y="52"/>
                    <a:pt x="187" y="50"/>
                    <a:pt x="193" y="49"/>
                  </a:cubicBezTo>
                  <a:cubicBezTo>
                    <a:pt x="201" y="48"/>
                    <a:pt x="208" y="48"/>
                    <a:pt x="213" y="54"/>
                  </a:cubicBezTo>
                  <a:cubicBezTo>
                    <a:pt x="219" y="60"/>
                    <a:pt x="226" y="54"/>
                    <a:pt x="232" y="55"/>
                  </a:cubicBezTo>
                  <a:cubicBezTo>
                    <a:pt x="235" y="56"/>
                    <a:pt x="240" y="63"/>
                    <a:pt x="242" y="65"/>
                  </a:cubicBezTo>
                  <a:cubicBezTo>
                    <a:pt x="248" y="70"/>
                    <a:pt x="248" y="64"/>
                    <a:pt x="254" y="65"/>
                  </a:cubicBezTo>
                  <a:cubicBezTo>
                    <a:pt x="253" y="59"/>
                    <a:pt x="263" y="59"/>
                    <a:pt x="266" y="55"/>
                  </a:cubicBezTo>
                  <a:cubicBezTo>
                    <a:pt x="269" y="52"/>
                    <a:pt x="269" y="56"/>
                    <a:pt x="272" y="55"/>
                  </a:cubicBezTo>
                  <a:cubicBezTo>
                    <a:pt x="273" y="54"/>
                    <a:pt x="273" y="51"/>
                    <a:pt x="275" y="51"/>
                  </a:cubicBezTo>
                  <a:cubicBezTo>
                    <a:pt x="281" y="52"/>
                    <a:pt x="282" y="62"/>
                    <a:pt x="289" y="60"/>
                  </a:cubicBezTo>
                  <a:cubicBezTo>
                    <a:pt x="297" y="59"/>
                    <a:pt x="288" y="48"/>
                    <a:pt x="292" y="44"/>
                  </a:cubicBezTo>
                  <a:cubicBezTo>
                    <a:pt x="298" y="34"/>
                    <a:pt x="313" y="46"/>
                    <a:pt x="318" y="41"/>
                  </a:cubicBezTo>
                  <a:cubicBezTo>
                    <a:pt x="323" y="35"/>
                    <a:pt x="315" y="33"/>
                    <a:pt x="314" y="29"/>
                  </a:cubicBezTo>
                  <a:cubicBezTo>
                    <a:pt x="313" y="24"/>
                    <a:pt x="320" y="19"/>
                    <a:pt x="321" y="14"/>
                  </a:cubicBezTo>
                  <a:cubicBezTo>
                    <a:pt x="326" y="1"/>
                    <a:pt x="343" y="0"/>
                    <a:pt x="350" y="13"/>
                  </a:cubicBezTo>
                  <a:cubicBezTo>
                    <a:pt x="352" y="16"/>
                    <a:pt x="350" y="25"/>
                    <a:pt x="353" y="26"/>
                  </a:cubicBezTo>
                  <a:cubicBezTo>
                    <a:pt x="356" y="27"/>
                    <a:pt x="361" y="23"/>
                    <a:pt x="363" y="28"/>
                  </a:cubicBezTo>
                  <a:cubicBezTo>
                    <a:pt x="365" y="33"/>
                    <a:pt x="364" y="44"/>
                    <a:pt x="364" y="49"/>
                  </a:cubicBezTo>
                  <a:cubicBezTo>
                    <a:pt x="365" y="55"/>
                    <a:pt x="366" y="62"/>
                    <a:pt x="368" y="68"/>
                  </a:cubicBezTo>
                  <a:cubicBezTo>
                    <a:pt x="375" y="86"/>
                    <a:pt x="386" y="76"/>
                    <a:pt x="396" y="67"/>
                  </a:cubicBezTo>
                  <a:cubicBezTo>
                    <a:pt x="400" y="64"/>
                    <a:pt x="409" y="68"/>
                    <a:pt x="411" y="62"/>
                  </a:cubicBezTo>
                  <a:cubicBezTo>
                    <a:pt x="414" y="55"/>
                    <a:pt x="419" y="51"/>
                    <a:pt x="426" y="47"/>
                  </a:cubicBezTo>
                  <a:cubicBezTo>
                    <a:pt x="431" y="44"/>
                    <a:pt x="452" y="45"/>
                    <a:pt x="443" y="55"/>
                  </a:cubicBezTo>
                  <a:cubicBezTo>
                    <a:pt x="449" y="57"/>
                    <a:pt x="460" y="50"/>
                    <a:pt x="465" y="47"/>
                  </a:cubicBezTo>
                  <a:cubicBezTo>
                    <a:pt x="470" y="45"/>
                    <a:pt x="485" y="49"/>
                    <a:pt x="488" y="55"/>
                  </a:cubicBezTo>
                  <a:cubicBezTo>
                    <a:pt x="483" y="57"/>
                    <a:pt x="479" y="53"/>
                    <a:pt x="475" y="55"/>
                  </a:cubicBezTo>
                  <a:cubicBezTo>
                    <a:pt x="470" y="58"/>
                    <a:pt x="473" y="62"/>
                    <a:pt x="479" y="64"/>
                  </a:cubicBezTo>
                  <a:cubicBezTo>
                    <a:pt x="474" y="65"/>
                    <a:pt x="468" y="67"/>
                    <a:pt x="465" y="70"/>
                  </a:cubicBezTo>
                  <a:cubicBezTo>
                    <a:pt x="459" y="76"/>
                    <a:pt x="455" y="68"/>
                    <a:pt x="449" y="69"/>
                  </a:cubicBezTo>
                  <a:cubicBezTo>
                    <a:pt x="437" y="72"/>
                    <a:pt x="424" y="70"/>
                    <a:pt x="413" y="72"/>
                  </a:cubicBezTo>
                  <a:cubicBezTo>
                    <a:pt x="407" y="73"/>
                    <a:pt x="403" y="76"/>
                    <a:pt x="397" y="78"/>
                  </a:cubicBezTo>
                  <a:cubicBezTo>
                    <a:pt x="391" y="79"/>
                    <a:pt x="390" y="87"/>
                    <a:pt x="386" y="89"/>
                  </a:cubicBezTo>
                  <a:cubicBezTo>
                    <a:pt x="382" y="91"/>
                    <a:pt x="381" y="87"/>
                    <a:pt x="376" y="93"/>
                  </a:cubicBezTo>
                  <a:cubicBezTo>
                    <a:pt x="374" y="96"/>
                    <a:pt x="370" y="100"/>
                    <a:pt x="369" y="104"/>
                  </a:cubicBezTo>
                  <a:cubicBezTo>
                    <a:pt x="367" y="108"/>
                    <a:pt x="373" y="110"/>
                    <a:pt x="376" y="112"/>
                  </a:cubicBezTo>
                  <a:cubicBezTo>
                    <a:pt x="381" y="119"/>
                    <a:pt x="386" y="124"/>
                    <a:pt x="389" y="134"/>
                  </a:cubicBezTo>
                  <a:cubicBezTo>
                    <a:pt x="384" y="140"/>
                    <a:pt x="392" y="140"/>
                    <a:pt x="392" y="144"/>
                  </a:cubicBezTo>
                  <a:cubicBezTo>
                    <a:pt x="389" y="146"/>
                    <a:pt x="389" y="148"/>
                    <a:pt x="388" y="152"/>
                  </a:cubicBezTo>
                  <a:cubicBezTo>
                    <a:pt x="385" y="159"/>
                    <a:pt x="379" y="160"/>
                    <a:pt x="377" y="164"/>
                  </a:cubicBezTo>
                  <a:cubicBezTo>
                    <a:pt x="376" y="166"/>
                    <a:pt x="376" y="167"/>
                    <a:pt x="377" y="169"/>
                  </a:cubicBezTo>
                  <a:cubicBezTo>
                    <a:pt x="376" y="169"/>
                    <a:pt x="372" y="169"/>
                    <a:pt x="373" y="172"/>
                  </a:cubicBezTo>
                  <a:cubicBezTo>
                    <a:pt x="375" y="175"/>
                    <a:pt x="378" y="176"/>
                    <a:pt x="380" y="179"/>
                  </a:cubicBezTo>
                  <a:cubicBezTo>
                    <a:pt x="388" y="186"/>
                    <a:pt x="376" y="194"/>
                    <a:pt x="371" y="196"/>
                  </a:cubicBezTo>
                  <a:cubicBezTo>
                    <a:pt x="365" y="197"/>
                    <a:pt x="359" y="196"/>
                    <a:pt x="353" y="195"/>
                  </a:cubicBezTo>
                  <a:cubicBezTo>
                    <a:pt x="351" y="194"/>
                    <a:pt x="343" y="191"/>
                    <a:pt x="340" y="194"/>
                  </a:cubicBezTo>
                  <a:cubicBezTo>
                    <a:pt x="335" y="199"/>
                    <a:pt x="352" y="205"/>
                    <a:pt x="353" y="211"/>
                  </a:cubicBezTo>
                  <a:cubicBezTo>
                    <a:pt x="354" y="215"/>
                    <a:pt x="360" y="221"/>
                    <a:pt x="358" y="224"/>
                  </a:cubicBezTo>
                  <a:cubicBezTo>
                    <a:pt x="356" y="227"/>
                    <a:pt x="349" y="232"/>
                    <a:pt x="344" y="232"/>
                  </a:cubicBezTo>
                  <a:cubicBezTo>
                    <a:pt x="329" y="232"/>
                    <a:pt x="333" y="237"/>
                    <a:pt x="334" y="243"/>
                  </a:cubicBezTo>
                  <a:cubicBezTo>
                    <a:pt x="335" y="247"/>
                    <a:pt x="334" y="253"/>
                    <a:pt x="331" y="257"/>
                  </a:cubicBezTo>
                  <a:cubicBezTo>
                    <a:pt x="327" y="261"/>
                    <a:pt x="331" y="267"/>
                    <a:pt x="332" y="271"/>
                  </a:cubicBezTo>
                  <a:cubicBezTo>
                    <a:pt x="334" y="280"/>
                    <a:pt x="333" y="291"/>
                    <a:pt x="324" y="295"/>
                  </a:cubicBezTo>
                  <a:cubicBezTo>
                    <a:pt x="319" y="298"/>
                    <a:pt x="317" y="295"/>
                    <a:pt x="314" y="291"/>
                  </a:cubicBezTo>
                  <a:cubicBezTo>
                    <a:pt x="313" y="289"/>
                    <a:pt x="309" y="288"/>
                    <a:pt x="307" y="287"/>
                  </a:cubicBezTo>
                  <a:cubicBezTo>
                    <a:pt x="305" y="287"/>
                    <a:pt x="308" y="288"/>
                    <a:pt x="305" y="291"/>
                  </a:cubicBezTo>
                  <a:cubicBezTo>
                    <a:pt x="286" y="283"/>
                    <a:pt x="297" y="297"/>
                    <a:pt x="275" y="300"/>
                  </a:cubicBezTo>
                  <a:cubicBezTo>
                    <a:pt x="276" y="305"/>
                    <a:pt x="281" y="305"/>
                    <a:pt x="284" y="308"/>
                  </a:cubicBezTo>
                  <a:cubicBezTo>
                    <a:pt x="278" y="311"/>
                    <a:pt x="272" y="313"/>
                    <a:pt x="266" y="313"/>
                  </a:cubicBezTo>
                  <a:cubicBezTo>
                    <a:pt x="260" y="314"/>
                    <a:pt x="257" y="310"/>
                    <a:pt x="254" y="309"/>
                  </a:cubicBezTo>
                  <a:cubicBezTo>
                    <a:pt x="248" y="309"/>
                    <a:pt x="246" y="320"/>
                    <a:pt x="241" y="323"/>
                  </a:cubicBezTo>
                  <a:cubicBezTo>
                    <a:pt x="236" y="327"/>
                    <a:pt x="235" y="326"/>
                    <a:pt x="235" y="334"/>
                  </a:cubicBezTo>
                  <a:cubicBezTo>
                    <a:pt x="234" y="341"/>
                    <a:pt x="237" y="347"/>
                    <a:pt x="238" y="354"/>
                  </a:cubicBezTo>
                  <a:cubicBezTo>
                    <a:pt x="237" y="356"/>
                    <a:pt x="237" y="358"/>
                    <a:pt x="237" y="361"/>
                  </a:cubicBezTo>
                  <a:cubicBezTo>
                    <a:pt x="237" y="363"/>
                    <a:pt x="239" y="365"/>
                    <a:pt x="240" y="367"/>
                  </a:cubicBezTo>
                  <a:cubicBezTo>
                    <a:pt x="244" y="375"/>
                    <a:pt x="214" y="380"/>
                    <a:pt x="210" y="381"/>
                  </a:cubicBezTo>
                  <a:cubicBezTo>
                    <a:pt x="204" y="382"/>
                    <a:pt x="199" y="385"/>
                    <a:pt x="193" y="385"/>
                  </a:cubicBezTo>
                  <a:cubicBezTo>
                    <a:pt x="186" y="384"/>
                    <a:pt x="178" y="382"/>
                    <a:pt x="172" y="385"/>
                  </a:cubicBezTo>
                  <a:cubicBezTo>
                    <a:pt x="166" y="389"/>
                    <a:pt x="162" y="392"/>
                    <a:pt x="155" y="390"/>
                  </a:cubicBezTo>
                  <a:cubicBezTo>
                    <a:pt x="149" y="388"/>
                    <a:pt x="141" y="386"/>
                    <a:pt x="135" y="387"/>
                  </a:cubicBezTo>
                  <a:cubicBezTo>
                    <a:pt x="120" y="389"/>
                    <a:pt x="103" y="392"/>
                    <a:pt x="88" y="388"/>
                  </a:cubicBezTo>
                  <a:cubicBezTo>
                    <a:pt x="70" y="383"/>
                    <a:pt x="59" y="375"/>
                    <a:pt x="41" y="371"/>
                  </a:cubicBezTo>
                  <a:cubicBezTo>
                    <a:pt x="49" y="363"/>
                    <a:pt x="54" y="352"/>
                    <a:pt x="61" y="343"/>
                  </a:cubicBezTo>
                  <a:cubicBezTo>
                    <a:pt x="67" y="335"/>
                    <a:pt x="72" y="326"/>
                    <a:pt x="69" y="316"/>
                  </a:cubicBezTo>
                  <a:cubicBezTo>
                    <a:pt x="63" y="297"/>
                    <a:pt x="34" y="312"/>
                    <a:pt x="29" y="291"/>
                  </a:cubicBezTo>
                  <a:cubicBezTo>
                    <a:pt x="26" y="278"/>
                    <a:pt x="26" y="267"/>
                    <a:pt x="20" y="254"/>
                  </a:cubicBezTo>
                  <a:cubicBezTo>
                    <a:pt x="15" y="244"/>
                    <a:pt x="8" y="233"/>
                    <a:pt x="15" y="222"/>
                  </a:cubicBezTo>
                  <a:cubicBezTo>
                    <a:pt x="21" y="214"/>
                    <a:pt x="20" y="215"/>
                    <a:pt x="10" y="212"/>
                  </a:cubicBezTo>
                  <a:cubicBezTo>
                    <a:pt x="2" y="210"/>
                    <a:pt x="1" y="196"/>
                    <a:pt x="2" y="191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75" name="Freeform 40"/>
            <p:cNvSpPr>
              <a:spLocks/>
            </p:cNvSpPr>
            <p:nvPr/>
          </p:nvSpPr>
          <p:spPr bwMode="auto">
            <a:xfrm>
              <a:off x="5738001" y="10270940"/>
              <a:ext cx="587402" cy="256988"/>
            </a:xfrm>
            <a:custGeom>
              <a:avLst/>
              <a:gdLst/>
              <a:ahLst/>
              <a:cxnLst>
                <a:cxn ang="0">
                  <a:pos x="0" y="73"/>
                </a:cxn>
                <a:cxn ang="0">
                  <a:pos x="1" y="63"/>
                </a:cxn>
                <a:cxn ang="0">
                  <a:pos x="21" y="73"/>
                </a:cxn>
                <a:cxn ang="0">
                  <a:pos x="31" y="60"/>
                </a:cxn>
                <a:cxn ang="0">
                  <a:pos x="46" y="63"/>
                </a:cxn>
                <a:cxn ang="0">
                  <a:pos x="53" y="67"/>
                </a:cxn>
                <a:cxn ang="0">
                  <a:pos x="63" y="64"/>
                </a:cxn>
                <a:cxn ang="0">
                  <a:pos x="88" y="59"/>
                </a:cxn>
                <a:cxn ang="0">
                  <a:pos x="88" y="55"/>
                </a:cxn>
                <a:cxn ang="0">
                  <a:pos x="102" y="57"/>
                </a:cxn>
                <a:cxn ang="0">
                  <a:pos x="114" y="64"/>
                </a:cxn>
                <a:cxn ang="0">
                  <a:pos x="116" y="55"/>
                </a:cxn>
                <a:cxn ang="0">
                  <a:pos x="114" y="47"/>
                </a:cxn>
                <a:cxn ang="0">
                  <a:pos x="109" y="40"/>
                </a:cxn>
                <a:cxn ang="0">
                  <a:pos x="127" y="28"/>
                </a:cxn>
                <a:cxn ang="0">
                  <a:pos x="134" y="19"/>
                </a:cxn>
                <a:cxn ang="0">
                  <a:pos x="139" y="7"/>
                </a:cxn>
                <a:cxn ang="0">
                  <a:pos x="158" y="18"/>
                </a:cxn>
                <a:cxn ang="0">
                  <a:pos x="171" y="19"/>
                </a:cxn>
                <a:cxn ang="0">
                  <a:pos x="177" y="11"/>
                </a:cxn>
                <a:cxn ang="0">
                  <a:pos x="181" y="0"/>
                </a:cxn>
                <a:cxn ang="0">
                  <a:pos x="204" y="5"/>
                </a:cxn>
                <a:cxn ang="0">
                  <a:pos x="226" y="11"/>
                </a:cxn>
                <a:cxn ang="0">
                  <a:pos x="247" y="17"/>
                </a:cxn>
                <a:cxn ang="0">
                  <a:pos x="248" y="25"/>
                </a:cxn>
                <a:cxn ang="0">
                  <a:pos x="250" y="36"/>
                </a:cxn>
                <a:cxn ang="0">
                  <a:pos x="256" y="43"/>
                </a:cxn>
                <a:cxn ang="0">
                  <a:pos x="249" y="54"/>
                </a:cxn>
                <a:cxn ang="0">
                  <a:pos x="234" y="55"/>
                </a:cxn>
                <a:cxn ang="0">
                  <a:pos x="237" y="65"/>
                </a:cxn>
                <a:cxn ang="0">
                  <a:pos x="233" y="85"/>
                </a:cxn>
                <a:cxn ang="0">
                  <a:pos x="218" y="99"/>
                </a:cxn>
                <a:cxn ang="0">
                  <a:pos x="200" y="100"/>
                </a:cxn>
                <a:cxn ang="0">
                  <a:pos x="186" y="99"/>
                </a:cxn>
                <a:cxn ang="0">
                  <a:pos x="171" y="110"/>
                </a:cxn>
                <a:cxn ang="0">
                  <a:pos x="145" y="105"/>
                </a:cxn>
                <a:cxn ang="0">
                  <a:pos x="103" y="100"/>
                </a:cxn>
                <a:cxn ang="0">
                  <a:pos x="90" y="81"/>
                </a:cxn>
                <a:cxn ang="0">
                  <a:pos x="77" y="85"/>
                </a:cxn>
                <a:cxn ang="0">
                  <a:pos x="57" y="87"/>
                </a:cxn>
                <a:cxn ang="0">
                  <a:pos x="46" y="94"/>
                </a:cxn>
                <a:cxn ang="0">
                  <a:pos x="33" y="91"/>
                </a:cxn>
                <a:cxn ang="0">
                  <a:pos x="29" y="85"/>
                </a:cxn>
                <a:cxn ang="0">
                  <a:pos x="23" y="89"/>
                </a:cxn>
                <a:cxn ang="0">
                  <a:pos x="9" y="85"/>
                </a:cxn>
                <a:cxn ang="0">
                  <a:pos x="1" y="82"/>
                </a:cxn>
                <a:cxn ang="0">
                  <a:pos x="0" y="73"/>
                </a:cxn>
              </a:cxnLst>
              <a:rect l="0" t="0" r="r" b="b"/>
              <a:pathLst>
                <a:path w="256" h="112">
                  <a:moveTo>
                    <a:pt x="0" y="73"/>
                  </a:moveTo>
                  <a:cubicBezTo>
                    <a:pt x="3" y="67"/>
                    <a:pt x="3" y="69"/>
                    <a:pt x="1" y="63"/>
                  </a:cubicBezTo>
                  <a:cubicBezTo>
                    <a:pt x="0" y="61"/>
                    <a:pt x="28" y="62"/>
                    <a:pt x="21" y="73"/>
                  </a:cubicBezTo>
                  <a:cubicBezTo>
                    <a:pt x="29" y="73"/>
                    <a:pt x="29" y="66"/>
                    <a:pt x="31" y="60"/>
                  </a:cubicBezTo>
                  <a:cubicBezTo>
                    <a:pt x="34" y="63"/>
                    <a:pt x="42" y="63"/>
                    <a:pt x="46" y="63"/>
                  </a:cubicBezTo>
                  <a:cubicBezTo>
                    <a:pt x="43" y="64"/>
                    <a:pt x="52" y="67"/>
                    <a:pt x="53" y="67"/>
                  </a:cubicBezTo>
                  <a:cubicBezTo>
                    <a:pt x="56" y="68"/>
                    <a:pt x="59" y="65"/>
                    <a:pt x="63" y="64"/>
                  </a:cubicBezTo>
                  <a:cubicBezTo>
                    <a:pt x="69" y="59"/>
                    <a:pt x="81" y="57"/>
                    <a:pt x="88" y="59"/>
                  </a:cubicBezTo>
                  <a:cubicBezTo>
                    <a:pt x="88" y="58"/>
                    <a:pt x="88" y="56"/>
                    <a:pt x="88" y="55"/>
                  </a:cubicBezTo>
                  <a:cubicBezTo>
                    <a:pt x="92" y="55"/>
                    <a:pt x="98" y="59"/>
                    <a:pt x="102" y="57"/>
                  </a:cubicBezTo>
                  <a:cubicBezTo>
                    <a:pt x="110" y="53"/>
                    <a:pt x="109" y="62"/>
                    <a:pt x="114" y="64"/>
                  </a:cubicBezTo>
                  <a:cubicBezTo>
                    <a:pt x="118" y="65"/>
                    <a:pt x="119" y="56"/>
                    <a:pt x="116" y="55"/>
                  </a:cubicBezTo>
                  <a:cubicBezTo>
                    <a:pt x="111" y="55"/>
                    <a:pt x="114" y="49"/>
                    <a:pt x="114" y="47"/>
                  </a:cubicBezTo>
                  <a:cubicBezTo>
                    <a:pt x="113" y="44"/>
                    <a:pt x="110" y="43"/>
                    <a:pt x="109" y="40"/>
                  </a:cubicBezTo>
                  <a:cubicBezTo>
                    <a:pt x="106" y="33"/>
                    <a:pt x="124" y="31"/>
                    <a:pt x="127" y="28"/>
                  </a:cubicBezTo>
                  <a:cubicBezTo>
                    <a:pt x="130" y="26"/>
                    <a:pt x="128" y="17"/>
                    <a:pt x="134" y="19"/>
                  </a:cubicBezTo>
                  <a:cubicBezTo>
                    <a:pt x="142" y="22"/>
                    <a:pt x="137" y="14"/>
                    <a:pt x="139" y="7"/>
                  </a:cubicBezTo>
                  <a:cubicBezTo>
                    <a:pt x="145" y="9"/>
                    <a:pt x="151" y="17"/>
                    <a:pt x="158" y="18"/>
                  </a:cubicBezTo>
                  <a:cubicBezTo>
                    <a:pt x="169" y="15"/>
                    <a:pt x="170" y="18"/>
                    <a:pt x="171" y="19"/>
                  </a:cubicBezTo>
                  <a:cubicBezTo>
                    <a:pt x="171" y="15"/>
                    <a:pt x="173" y="12"/>
                    <a:pt x="177" y="11"/>
                  </a:cubicBezTo>
                  <a:cubicBezTo>
                    <a:pt x="181" y="9"/>
                    <a:pt x="181" y="6"/>
                    <a:pt x="181" y="0"/>
                  </a:cubicBezTo>
                  <a:cubicBezTo>
                    <a:pt x="188" y="0"/>
                    <a:pt x="197" y="3"/>
                    <a:pt x="204" y="5"/>
                  </a:cubicBezTo>
                  <a:cubicBezTo>
                    <a:pt x="206" y="4"/>
                    <a:pt x="218" y="13"/>
                    <a:pt x="226" y="11"/>
                  </a:cubicBezTo>
                  <a:cubicBezTo>
                    <a:pt x="233" y="10"/>
                    <a:pt x="246" y="9"/>
                    <a:pt x="247" y="17"/>
                  </a:cubicBezTo>
                  <a:cubicBezTo>
                    <a:pt x="247" y="18"/>
                    <a:pt x="247" y="21"/>
                    <a:pt x="248" y="25"/>
                  </a:cubicBezTo>
                  <a:cubicBezTo>
                    <a:pt x="248" y="28"/>
                    <a:pt x="248" y="34"/>
                    <a:pt x="250" y="36"/>
                  </a:cubicBezTo>
                  <a:cubicBezTo>
                    <a:pt x="252" y="40"/>
                    <a:pt x="256" y="41"/>
                    <a:pt x="256" y="43"/>
                  </a:cubicBezTo>
                  <a:cubicBezTo>
                    <a:pt x="255" y="45"/>
                    <a:pt x="251" y="49"/>
                    <a:pt x="249" y="54"/>
                  </a:cubicBezTo>
                  <a:cubicBezTo>
                    <a:pt x="246" y="63"/>
                    <a:pt x="242" y="52"/>
                    <a:pt x="234" y="55"/>
                  </a:cubicBezTo>
                  <a:cubicBezTo>
                    <a:pt x="230" y="56"/>
                    <a:pt x="247" y="60"/>
                    <a:pt x="237" y="65"/>
                  </a:cubicBezTo>
                  <a:cubicBezTo>
                    <a:pt x="229" y="69"/>
                    <a:pt x="231" y="79"/>
                    <a:pt x="233" y="85"/>
                  </a:cubicBezTo>
                  <a:cubicBezTo>
                    <a:pt x="228" y="83"/>
                    <a:pt x="214" y="92"/>
                    <a:pt x="218" y="99"/>
                  </a:cubicBezTo>
                  <a:cubicBezTo>
                    <a:pt x="211" y="94"/>
                    <a:pt x="207" y="100"/>
                    <a:pt x="200" y="100"/>
                  </a:cubicBezTo>
                  <a:cubicBezTo>
                    <a:pt x="194" y="101"/>
                    <a:pt x="191" y="98"/>
                    <a:pt x="186" y="99"/>
                  </a:cubicBezTo>
                  <a:cubicBezTo>
                    <a:pt x="182" y="100"/>
                    <a:pt x="174" y="108"/>
                    <a:pt x="171" y="110"/>
                  </a:cubicBezTo>
                  <a:cubicBezTo>
                    <a:pt x="165" y="112"/>
                    <a:pt x="151" y="106"/>
                    <a:pt x="145" y="105"/>
                  </a:cubicBezTo>
                  <a:cubicBezTo>
                    <a:pt x="131" y="103"/>
                    <a:pt x="118" y="105"/>
                    <a:pt x="103" y="100"/>
                  </a:cubicBezTo>
                  <a:cubicBezTo>
                    <a:pt x="99" y="99"/>
                    <a:pt x="82" y="87"/>
                    <a:pt x="90" y="81"/>
                  </a:cubicBezTo>
                  <a:cubicBezTo>
                    <a:pt x="85" y="80"/>
                    <a:pt x="81" y="84"/>
                    <a:pt x="77" y="85"/>
                  </a:cubicBezTo>
                  <a:cubicBezTo>
                    <a:pt x="70" y="86"/>
                    <a:pt x="64" y="85"/>
                    <a:pt x="57" y="87"/>
                  </a:cubicBezTo>
                  <a:cubicBezTo>
                    <a:pt x="53" y="88"/>
                    <a:pt x="50" y="95"/>
                    <a:pt x="46" y="94"/>
                  </a:cubicBezTo>
                  <a:cubicBezTo>
                    <a:pt x="41" y="93"/>
                    <a:pt x="37" y="92"/>
                    <a:pt x="33" y="91"/>
                  </a:cubicBezTo>
                  <a:cubicBezTo>
                    <a:pt x="30" y="90"/>
                    <a:pt x="32" y="86"/>
                    <a:pt x="29" y="85"/>
                  </a:cubicBezTo>
                  <a:cubicBezTo>
                    <a:pt x="26" y="85"/>
                    <a:pt x="25" y="87"/>
                    <a:pt x="23" y="89"/>
                  </a:cubicBezTo>
                  <a:cubicBezTo>
                    <a:pt x="20" y="93"/>
                    <a:pt x="11" y="88"/>
                    <a:pt x="9" y="85"/>
                  </a:cubicBezTo>
                  <a:cubicBezTo>
                    <a:pt x="6" y="83"/>
                    <a:pt x="3" y="82"/>
                    <a:pt x="1" y="82"/>
                  </a:cubicBezTo>
                  <a:cubicBezTo>
                    <a:pt x="3" y="79"/>
                    <a:pt x="2" y="76"/>
                    <a:pt x="0" y="73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76" name="Freeform 41"/>
            <p:cNvSpPr>
              <a:spLocks/>
            </p:cNvSpPr>
            <p:nvPr/>
          </p:nvSpPr>
          <p:spPr bwMode="auto">
            <a:xfrm>
              <a:off x="5872614" y="9402073"/>
              <a:ext cx="30594" cy="24476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0" y="7"/>
                </a:cxn>
                <a:cxn ang="0">
                  <a:pos x="11" y="7"/>
                </a:cxn>
                <a:cxn ang="0">
                  <a:pos x="7" y="4"/>
                </a:cxn>
              </a:cxnLst>
              <a:rect l="0" t="0" r="r" b="b"/>
              <a:pathLst>
                <a:path w="12" h="11">
                  <a:moveTo>
                    <a:pt x="7" y="4"/>
                  </a:moveTo>
                  <a:cubicBezTo>
                    <a:pt x="4" y="5"/>
                    <a:pt x="2" y="6"/>
                    <a:pt x="0" y="7"/>
                  </a:cubicBezTo>
                  <a:cubicBezTo>
                    <a:pt x="2" y="10"/>
                    <a:pt x="10" y="11"/>
                    <a:pt x="11" y="7"/>
                  </a:cubicBezTo>
                  <a:cubicBezTo>
                    <a:pt x="12" y="4"/>
                    <a:pt x="9" y="0"/>
                    <a:pt x="7" y="4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77" name="Freeform 42"/>
            <p:cNvSpPr>
              <a:spLocks/>
            </p:cNvSpPr>
            <p:nvPr/>
          </p:nvSpPr>
          <p:spPr bwMode="auto">
            <a:xfrm>
              <a:off x="5884852" y="9426549"/>
              <a:ext cx="12237" cy="6119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4"/>
                </a:cxn>
                <a:cxn ang="0">
                  <a:pos x="7" y="0"/>
                </a:cxn>
                <a:cxn ang="0">
                  <a:pos x="2" y="0"/>
                </a:cxn>
              </a:cxnLst>
              <a:rect l="0" t="0" r="r" b="b"/>
              <a:pathLst>
                <a:path w="7" h="4">
                  <a:moveTo>
                    <a:pt x="2" y="0"/>
                  </a:moveTo>
                  <a:cubicBezTo>
                    <a:pt x="1" y="2"/>
                    <a:pt x="1" y="3"/>
                    <a:pt x="0" y="4"/>
                  </a:cubicBezTo>
                  <a:cubicBezTo>
                    <a:pt x="3" y="4"/>
                    <a:pt x="5" y="3"/>
                    <a:pt x="7" y="0"/>
                  </a:cubicBezTo>
                  <a:cubicBezTo>
                    <a:pt x="5" y="0"/>
                    <a:pt x="3" y="0"/>
                    <a:pt x="2" y="0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78" name="Freeform 43"/>
            <p:cNvSpPr>
              <a:spLocks/>
            </p:cNvSpPr>
            <p:nvPr/>
          </p:nvSpPr>
          <p:spPr bwMode="auto">
            <a:xfrm>
              <a:off x="6227504" y="9487736"/>
              <a:ext cx="48950" cy="104019"/>
            </a:xfrm>
            <a:custGeom>
              <a:avLst/>
              <a:gdLst/>
              <a:ahLst/>
              <a:cxnLst>
                <a:cxn ang="0">
                  <a:pos x="2" y="37"/>
                </a:cxn>
                <a:cxn ang="0">
                  <a:pos x="3" y="44"/>
                </a:cxn>
                <a:cxn ang="0">
                  <a:pos x="13" y="26"/>
                </a:cxn>
                <a:cxn ang="0">
                  <a:pos x="23" y="1"/>
                </a:cxn>
                <a:cxn ang="0">
                  <a:pos x="13" y="15"/>
                </a:cxn>
                <a:cxn ang="0">
                  <a:pos x="2" y="37"/>
                </a:cxn>
              </a:cxnLst>
              <a:rect l="0" t="0" r="r" b="b"/>
              <a:pathLst>
                <a:path w="23" h="44">
                  <a:moveTo>
                    <a:pt x="2" y="37"/>
                  </a:moveTo>
                  <a:cubicBezTo>
                    <a:pt x="3" y="39"/>
                    <a:pt x="3" y="42"/>
                    <a:pt x="3" y="44"/>
                  </a:cubicBezTo>
                  <a:cubicBezTo>
                    <a:pt x="9" y="43"/>
                    <a:pt x="11" y="31"/>
                    <a:pt x="13" y="26"/>
                  </a:cubicBezTo>
                  <a:cubicBezTo>
                    <a:pt x="15" y="17"/>
                    <a:pt x="20" y="9"/>
                    <a:pt x="23" y="1"/>
                  </a:cubicBezTo>
                  <a:cubicBezTo>
                    <a:pt x="17" y="0"/>
                    <a:pt x="15" y="11"/>
                    <a:pt x="13" y="15"/>
                  </a:cubicBezTo>
                  <a:cubicBezTo>
                    <a:pt x="9" y="22"/>
                    <a:pt x="0" y="28"/>
                    <a:pt x="2" y="37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79" name="Freeform 44"/>
            <p:cNvSpPr>
              <a:spLocks/>
            </p:cNvSpPr>
            <p:nvPr/>
          </p:nvSpPr>
          <p:spPr bwMode="auto">
            <a:xfrm>
              <a:off x="6337641" y="9340886"/>
              <a:ext cx="6119" cy="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2"/>
                </a:cxn>
                <a:cxn ang="0">
                  <a:pos x="4" y="0"/>
                </a:cxn>
              </a:cxnLst>
              <a:rect l="0" t="0" r="r" b="b"/>
              <a:pathLst>
                <a:path w="4" h="2">
                  <a:moveTo>
                    <a:pt x="4" y="0"/>
                  </a:moveTo>
                  <a:cubicBezTo>
                    <a:pt x="3" y="0"/>
                    <a:pt x="2" y="1"/>
                    <a:pt x="0" y="2"/>
                  </a:cubicBezTo>
                  <a:cubicBezTo>
                    <a:pt x="2" y="1"/>
                    <a:pt x="3" y="1"/>
                    <a:pt x="4" y="0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80" name="Freeform 45"/>
            <p:cNvSpPr>
              <a:spLocks/>
            </p:cNvSpPr>
            <p:nvPr/>
          </p:nvSpPr>
          <p:spPr bwMode="auto">
            <a:xfrm>
              <a:off x="6343760" y="9432668"/>
              <a:ext cx="97900" cy="104019"/>
            </a:xfrm>
            <a:custGeom>
              <a:avLst/>
              <a:gdLst/>
              <a:ahLst/>
              <a:cxnLst>
                <a:cxn ang="0">
                  <a:pos x="10" y="40"/>
                </a:cxn>
                <a:cxn ang="0">
                  <a:pos x="25" y="23"/>
                </a:cxn>
                <a:cxn ang="0">
                  <a:pos x="20" y="5"/>
                </a:cxn>
                <a:cxn ang="0">
                  <a:pos x="3" y="16"/>
                </a:cxn>
                <a:cxn ang="0">
                  <a:pos x="8" y="37"/>
                </a:cxn>
                <a:cxn ang="0">
                  <a:pos x="3" y="44"/>
                </a:cxn>
                <a:cxn ang="0">
                  <a:pos x="10" y="40"/>
                </a:cxn>
              </a:cxnLst>
              <a:rect l="0" t="0" r="r" b="b"/>
              <a:pathLst>
                <a:path w="42" h="45">
                  <a:moveTo>
                    <a:pt x="10" y="40"/>
                  </a:moveTo>
                  <a:cubicBezTo>
                    <a:pt x="8" y="36"/>
                    <a:pt x="22" y="25"/>
                    <a:pt x="25" y="23"/>
                  </a:cubicBezTo>
                  <a:cubicBezTo>
                    <a:pt x="12" y="21"/>
                    <a:pt x="42" y="0"/>
                    <a:pt x="20" y="5"/>
                  </a:cubicBezTo>
                  <a:cubicBezTo>
                    <a:pt x="13" y="6"/>
                    <a:pt x="8" y="11"/>
                    <a:pt x="3" y="16"/>
                  </a:cubicBezTo>
                  <a:cubicBezTo>
                    <a:pt x="0" y="20"/>
                    <a:pt x="1" y="36"/>
                    <a:pt x="8" y="37"/>
                  </a:cubicBezTo>
                  <a:cubicBezTo>
                    <a:pt x="6" y="39"/>
                    <a:pt x="4" y="41"/>
                    <a:pt x="3" y="44"/>
                  </a:cubicBezTo>
                  <a:cubicBezTo>
                    <a:pt x="6" y="45"/>
                    <a:pt x="9" y="43"/>
                    <a:pt x="10" y="4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81" name="Freeform 46"/>
            <p:cNvSpPr>
              <a:spLocks/>
            </p:cNvSpPr>
            <p:nvPr/>
          </p:nvSpPr>
          <p:spPr bwMode="auto">
            <a:xfrm>
              <a:off x="6349878" y="9206273"/>
              <a:ext cx="18356" cy="12237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7" y="6"/>
                </a:cxn>
                <a:cxn ang="0">
                  <a:pos x="0" y="0"/>
                </a:cxn>
                <a:cxn ang="0">
                  <a:pos x="1" y="4"/>
                </a:cxn>
              </a:cxnLst>
              <a:rect l="0" t="0" r="r" b="b"/>
              <a:pathLst>
                <a:path w="7" h="6">
                  <a:moveTo>
                    <a:pt x="1" y="4"/>
                  </a:moveTo>
                  <a:cubicBezTo>
                    <a:pt x="3" y="6"/>
                    <a:pt x="5" y="6"/>
                    <a:pt x="7" y="6"/>
                  </a:cubicBezTo>
                  <a:cubicBezTo>
                    <a:pt x="5" y="3"/>
                    <a:pt x="3" y="1"/>
                    <a:pt x="0" y="0"/>
                  </a:cubicBezTo>
                  <a:cubicBezTo>
                    <a:pt x="0" y="1"/>
                    <a:pt x="1" y="3"/>
                    <a:pt x="1" y="4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82" name="Freeform 47"/>
            <p:cNvSpPr>
              <a:spLocks/>
            </p:cNvSpPr>
            <p:nvPr/>
          </p:nvSpPr>
          <p:spPr bwMode="auto">
            <a:xfrm>
              <a:off x="6355997" y="9334767"/>
              <a:ext cx="6119" cy="611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4"/>
                </a:cxn>
                <a:cxn ang="0">
                  <a:pos x="3" y="0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1"/>
                    <a:pt x="1" y="2"/>
                    <a:pt x="0" y="4"/>
                  </a:cubicBezTo>
                  <a:cubicBezTo>
                    <a:pt x="3" y="3"/>
                    <a:pt x="3" y="2"/>
                    <a:pt x="3" y="0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83" name="Freeform 48"/>
            <p:cNvSpPr>
              <a:spLocks/>
            </p:cNvSpPr>
            <p:nvPr/>
          </p:nvSpPr>
          <p:spPr bwMode="auto">
            <a:xfrm>
              <a:off x="6368235" y="9291936"/>
              <a:ext cx="12237" cy="6119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5" y="1"/>
                </a:cxn>
                <a:cxn ang="0">
                  <a:pos x="0" y="4"/>
                </a:cxn>
                <a:cxn ang="0">
                  <a:pos x="1" y="3"/>
                </a:cxn>
              </a:cxnLst>
              <a:rect l="0" t="0" r="r" b="b"/>
              <a:pathLst>
                <a:path w="5" h="4">
                  <a:moveTo>
                    <a:pt x="1" y="3"/>
                  </a:moveTo>
                  <a:cubicBezTo>
                    <a:pt x="3" y="3"/>
                    <a:pt x="4" y="2"/>
                    <a:pt x="5" y="1"/>
                  </a:cubicBezTo>
                  <a:cubicBezTo>
                    <a:pt x="2" y="0"/>
                    <a:pt x="0" y="1"/>
                    <a:pt x="0" y="4"/>
                  </a:cubicBezTo>
                  <a:cubicBezTo>
                    <a:pt x="0" y="4"/>
                    <a:pt x="1" y="4"/>
                    <a:pt x="1" y="3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84" name="Freeform 49"/>
            <p:cNvSpPr>
              <a:spLocks/>
            </p:cNvSpPr>
            <p:nvPr/>
          </p:nvSpPr>
          <p:spPr bwMode="auto">
            <a:xfrm>
              <a:off x="6411066" y="9432668"/>
              <a:ext cx="18356" cy="1223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7" y="3"/>
                </a:cxn>
                <a:cxn ang="0">
                  <a:pos x="0" y="4"/>
                </a:cxn>
              </a:cxnLst>
              <a:rect l="0" t="0" r="r" b="b"/>
              <a:pathLst>
                <a:path w="7" h="6">
                  <a:moveTo>
                    <a:pt x="0" y="4"/>
                  </a:moveTo>
                  <a:cubicBezTo>
                    <a:pt x="3" y="6"/>
                    <a:pt x="5" y="5"/>
                    <a:pt x="7" y="3"/>
                  </a:cubicBezTo>
                  <a:cubicBezTo>
                    <a:pt x="5" y="0"/>
                    <a:pt x="2" y="1"/>
                    <a:pt x="0" y="4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85" name="Freeform 50"/>
            <p:cNvSpPr>
              <a:spLocks/>
            </p:cNvSpPr>
            <p:nvPr/>
          </p:nvSpPr>
          <p:spPr bwMode="auto">
            <a:xfrm>
              <a:off x="6576273" y="8759603"/>
              <a:ext cx="6119" cy="611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4" y="0"/>
                </a:cxn>
              </a:cxnLst>
              <a:rect l="0" t="0" r="r" b="b"/>
              <a:pathLst>
                <a:path w="4" h="2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2" y="2"/>
                    <a:pt x="2" y="1"/>
                    <a:pt x="4" y="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86" name="Freeform 51"/>
            <p:cNvSpPr>
              <a:spLocks/>
            </p:cNvSpPr>
            <p:nvPr/>
          </p:nvSpPr>
          <p:spPr bwMode="auto">
            <a:xfrm>
              <a:off x="5842020" y="8453664"/>
              <a:ext cx="856628" cy="1229873"/>
            </a:xfrm>
            <a:custGeom>
              <a:avLst/>
              <a:gdLst/>
              <a:ahLst/>
              <a:cxnLst>
                <a:cxn ang="0">
                  <a:pos x="23" y="372"/>
                </a:cxn>
                <a:cxn ang="0">
                  <a:pos x="43" y="324"/>
                </a:cxn>
                <a:cxn ang="0">
                  <a:pos x="43" y="288"/>
                </a:cxn>
                <a:cxn ang="0">
                  <a:pos x="31" y="235"/>
                </a:cxn>
                <a:cxn ang="0">
                  <a:pos x="33" y="211"/>
                </a:cxn>
                <a:cxn ang="0">
                  <a:pos x="89" y="183"/>
                </a:cxn>
                <a:cxn ang="0">
                  <a:pos x="98" y="145"/>
                </a:cxn>
                <a:cxn ang="0">
                  <a:pos x="123" y="101"/>
                </a:cxn>
                <a:cxn ang="0">
                  <a:pos x="141" y="65"/>
                </a:cxn>
                <a:cxn ang="0">
                  <a:pos x="197" y="36"/>
                </a:cxn>
                <a:cxn ang="0">
                  <a:pos x="253" y="26"/>
                </a:cxn>
                <a:cxn ang="0">
                  <a:pos x="298" y="23"/>
                </a:cxn>
                <a:cxn ang="0">
                  <a:pos x="346" y="51"/>
                </a:cxn>
                <a:cxn ang="0">
                  <a:pos x="352" y="72"/>
                </a:cxn>
                <a:cxn ang="0">
                  <a:pos x="374" y="125"/>
                </a:cxn>
                <a:cxn ang="0">
                  <a:pos x="333" y="123"/>
                </a:cxn>
                <a:cxn ang="0">
                  <a:pos x="314" y="133"/>
                </a:cxn>
                <a:cxn ang="0">
                  <a:pos x="299" y="141"/>
                </a:cxn>
                <a:cxn ang="0">
                  <a:pos x="295" y="165"/>
                </a:cxn>
                <a:cxn ang="0">
                  <a:pos x="273" y="206"/>
                </a:cxn>
                <a:cxn ang="0">
                  <a:pos x="248" y="211"/>
                </a:cxn>
                <a:cxn ang="0">
                  <a:pos x="212" y="231"/>
                </a:cxn>
                <a:cxn ang="0">
                  <a:pos x="205" y="239"/>
                </a:cxn>
                <a:cxn ang="0">
                  <a:pos x="203" y="242"/>
                </a:cxn>
                <a:cxn ang="0">
                  <a:pos x="188" y="272"/>
                </a:cxn>
                <a:cxn ang="0">
                  <a:pos x="185" y="285"/>
                </a:cxn>
                <a:cxn ang="0">
                  <a:pos x="183" y="305"/>
                </a:cxn>
                <a:cxn ang="0">
                  <a:pos x="197" y="324"/>
                </a:cxn>
                <a:cxn ang="0">
                  <a:pos x="234" y="344"/>
                </a:cxn>
                <a:cxn ang="0">
                  <a:pos x="230" y="366"/>
                </a:cxn>
                <a:cxn ang="0">
                  <a:pos x="227" y="371"/>
                </a:cxn>
                <a:cxn ang="0">
                  <a:pos x="228" y="382"/>
                </a:cxn>
                <a:cxn ang="0">
                  <a:pos x="202" y="385"/>
                </a:cxn>
                <a:cxn ang="0">
                  <a:pos x="198" y="393"/>
                </a:cxn>
                <a:cxn ang="0">
                  <a:pos x="188" y="401"/>
                </a:cxn>
                <a:cxn ang="0">
                  <a:pos x="166" y="409"/>
                </a:cxn>
                <a:cxn ang="0">
                  <a:pos x="169" y="431"/>
                </a:cxn>
                <a:cxn ang="0">
                  <a:pos x="167" y="480"/>
                </a:cxn>
                <a:cxn ang="0">
                  <a:pos x="119" y="507"/>
                </a:cxn>
                <a:cxn ang="0">
                  <a:pos x="91" y="531"/>
                </a:cxn>
                <a:cxn ang="0">
                  <a:pos x="49" y="496"/>
                </a:cxn>
                <a:cxn ang="0">
                  <a:pos x="37" y="459"/>
                </a:cxn>
                <a:cxn ang="0">
                  <a:pos x="26" y="435"/>
                </a:cxn>
                <a:cxn ang="0">
                  <a:pos x="21" y="410"/>
                </a:cxn>
                <a:cxn ang="0">
                  <a:pos x="6" y="384"/>
                </a:cxn>
              </a:cxnLst>
              <a:rect l="0" t="0" r="r" b="b"/>
              <a:pathLst>
                <a:path w="374" h="537">
                  <a:moveTo>
                    <a:pt x="6" y="384"/>
                  </a:moveTo>
                  <a:cubicBezTo>
                    <a:pt x="12" y="383"/>
                    <a:pt x="13" y="393"/>
                    <a:pt x="17" y="392"/>
                  </a:cubicBezTo>
                  <a:cubicBezTo>
                    <a:pt x="23" y="390"/>
                    <a:pt x="25" y="377"/>
                    <a:pt x="23" y="372"/>
                  </a:cubicBezTo>
                  <a:cubicBezTo>
                    <a:pt x="19" y="364"/>
                    <a:pt x="27" y="363"/>
                    <a:pt x="26" y="356"/>
                  </a:cubicBezTo>
                  <a:cubicBezTo>
                    <a:pt x="24" y="346"/>
                    <a:pt x="42" y="353"/>
                    <a:pt x="44" y="343"/>
                  </a:cubicBezTo>
                  <a:cubicBezTo>
                    <a:pt x="46" y="335"/>
                    <a:pt x="48" y="330"/>
                    <a:pt x="43" y="324"/>
                  </a:cubicBezTo>
                  <a:cubicBezTo>
                    <a:pt x="41" y="320"/>
                    <a:pt x="34" y="311"/>
                    <a:pt x="41" y="308"/>
                  </a:cubicBezTo>
                  <a:cubicBezTo>
                    <a:pt x="49" y="304"/>
                    <a:pt x="51" y="308"/>
                    <a:pt x="54" y="298"/>
                  </a:cubicBezTo>
                  <a:cubicBezTo>
                    <a:pt x="55" y="291"/>
                    <a:pt x="48" y="289"/>
                    <a:pt x="43" y="288"/>
                  </a:cubicBezTo>
                  <a:cubicBezTo>
                    <a:pt x="35" y="285"/>
                    <a:pt x="32" y="278"/>
                    <a:pt x="34" y="270"/>
                  </a:cubicBezTo>
                  <a:cubicBezTo>
                    <a:pt x="37" y="261"/>
                    <a:pt x="36" y="256"/>
                    <a:pt x="32" y="247"/>
                  </a:cubicBezTo>
                  <a:cubicBezTo>
                    <a:pt x="31" y="244"/>
                    <a:pt x="29" y="239"/>
                    <a:pt x="31" y="235"/>
                  </a:cubicBezTo>
                  <a:cubicBezTo>
                    <a:pt x="33" y="232"/>
                    <a:pt x="35" y="233"/>
                    <a:pt x="34" y="230"/>
                  </a:cubicBezTo>
                  <a:cubicBezTo>
                    <a:pt x="32" y="227"/>
                    <a:pt x="30" y="225"/>
                    <a:pt x="29" y="221"/>
                  </a:cubicBezTo>
                  <a:cubicBezTo>
                    <a:pt x="28" y="216"/>
                    <a:pt x="33" y="214"/>
                    <a:pt x="33" y="211"/>
                  </a:cubicBezTo>
                  <a:cubicBezTo>
                    <a:pt x="32" y="204"/>
                    <a:pt x="43" y="198"/>
                    <a:pt x="46" y="196"/>
                  </a:cubicBezTo>
                  <a:cubicBezTo>
                    <a:pt x="55" y="189"/>
                    <a:pt x="64" y="190"/>
                    <a:pt x="73" y="191"/>
                  </a:cubicBezTo>
                  <a:cubicBezTo>
                    <a:pt x="80" y="192"/>
                    <a:pt x="91" y="192"/>
                    <a:pt x="89" y="183"/>
                  </a:cubicBezTo>
                  <a:cubicBezTo>
                    <a:pt x="87" y="175"/>
                    <a:pt x="78" y="174"/>
                    <a:pt x="74" y="171"/>
                  </a:cubicBezTo>
                  <a:cubicBezTo>
                    <a:pt x="78" y="167"/>
                    <a:pt x="82" y="163"/>
                    <a:pt x="85" y="159"/>
                  </a:cubicBezTo>
                  <a:cubicBezTo>
                    <a:pt x="89" y="156"/>
                    <a:pt x="94" y="147"/>
                    <a:pt x="98" y="145"/>
                  </a:cubicBezTo>
                  <a:cubicBezTo>
                    <a:pt x="103" y="142"/>
                    <a:pt x="99" y="117"/>
                    <a:pt x="98" y="113"/>
                  </a:cubicBezTo>
                  <a:cubicBezTo>
                    <a:pt x="106" y="113"/>
                    <a:pt x="116" y="113"/>
                    <a:pt x="123" y="108"/>
                  </a:cubicBezTo>
                  <a:cubicBezTo>
                    <a:pt x="126" y="106"/>
                    <a:pt x="123" y="103"/>
                    <a:pt x="123" y="101"/>
                  </a:cubicBezTo>
                  <a:cubicBezTo>
                    <a:pt x="122" y="98"/>
                    <a:pt x="127" y="97"/>
                    <a:pt x="129" y="96"/>
                  </a:cubicBezTo>
                  <a:cubicBezTo>
                    <a:pt x="135" y="89"/>
                    <a:pt x="142" y="85"/>
                    <a:pt x="149" y="79"/>
                  </a:cubicBezTo>
                  <a:cubicBezTo>
                    <a:pt x="154" y="74"/>
                    <a:pt x="143" y="67"/>
                    <a:pt x="141" y="65"/>
                  </a:cubicBezTo>
                  <a:cubicBezTo>
                    <a:pt x="152" y="60"/>
                    <a:pt x="155" y="49"/>
                    <a:pt x="166" y="44"/>
                  </a:cubicBezTo>
                  <a:cubicBezTo>
                    <a:pt x="174" y="40"/>
                    <a:pt x="178" y="41"/>
                    <a:pt x="185" y="43"/>
                  </a:cubicBezTo>
                  <a:cubicBezTo>
                    <a:pt x="189" y="44"/>
                    <a:pt x="197" y="41"/>
                    <a:pt x="197" y="36"/>
                  </a:cubicBezTo>
                  <a:cubicBezTo>
                    <a:pt x="196" y="33"/>
                    <a:pt x="193" y="28"/>
                    <a:pt x="195" y="25"/>
                  </a:cubicBezTo>
                  <a:cubicBezTo>
                    <a:pt x="196" y="21"/>
                    <a:pt x="209" y="26"/>
                    <a:pt x="212" y="25"/>
                  </a:cubicBezTo>
                  <a:cubicBezTo>
                    <a:pt x="220" y="24"/>
                    <a:pt x="242" y="34"/>
                    <a:pt x="253" y="26"/>
                  </a:cubicBezTo>
                  <a:cubicBezTo>
                    <a:pt x="250" y="25"/>
                    <a:pt x="248" y="25"/>
                    <a:pt x="245" y="24"/>
                  </a:cubicBezTo>
                  <a:cubicBezTo>
                    <a:pt x="251" y="20"/>
                    <a:pt x="260" y="12"/>
                    <a:pt x="249" y="8"/>
                  </a:cubicBezTo>
                  <a:cubicBezTo>
                    <a:pt x="266" y="0"/>
                    <a:pt x="284" y="16"/>
                    <a:pt x="298" y="23"/>
                  </a:cubicBezTo>
                  <a:cubicBezTo>
                    <a:pt x="307" y="27"/>
                    <a:pt x="319" y="27"/>
                    <a:pt x="328" y="31"/>
                  </a:cubicBezTo>
                  <a:cubicBezTo>
                    <a:pt x="331" y="32"/>
                    <a:pt x="348" y="42"/>
                    <a:pt x="350" y="46"/>
                  </a:cubicBezTo>
                  <a:cubicBezTo>
                    <a:pt x="351" y="49"/>
                    <a:pt x="347" y="49"/>
                    <a:pt x="346" y="51"/>
                  </a:cubicBezTo>
                  <a:cubicBezTo>
                    <a:pt x="346" y="51"/>
                    <a:pt x="346" y="52"/>
                    <a:pt x="347" y="61"/>
                  </a:cubicBezTo>
                  <a:cubicBezTo>
                    <a:pt x="347" y="63"/>
                    <a:pt x="351" y="64"/>
                    <a:pt x="353" y="64"/>
                  </a:cubicBezTo>
                  <a:cubicBezTo>
                    <a:pt x="360" y="66"/>
                    <a:pt x="355" y="69"/>
                    <a:pt x="352" y="72"/>
                  </a:cubicBezTo>
                  <a:cubicBezTo>
                    <a:pt x="349" y="76"/>
                    <a:pt x="358" y="81"/>
                    <a:pt x="360" y="83"/>
                  </a:cubicBezTo>
                  <a:cubicBezTo>
                    <a:pt x="365" y="87"/>
                    <a:pt x="363" y="94"/>
                    <a:pt x="359" y="98"/>
                  </a:cubicBezTo>
                  <a:cubicBezTo>
                    <a:pt x="351" y="107"/>
                    <a:pt x="371" y="116"/>
                    <a:pt x="374" y="125"/>
                  </a:cubicBezTo>
                  <a:cubicBezTo>
                    <a:pt x="366" y="126"/>
                    <a:pt x="352" y="130"/>
                    <a:pt x="345" y="124"/>
                  </a:cubicBezTo>
                  <a:cubicBezTo>
                    <a:pt x="346" y="125"/>
                    <a:pt x="347" y="126"/>
                    <a:pt x="348" y="128"/>
                  </a:cubicBezTo>
                  <a:cubicBezTo>
                    <a:pt x="342" y="128"/>
                    <a:pt x="338" y="126"/>
                    <a:pt x="333" y="123"/>
                  </a:cubicBezTo>
                  <a:cubicBezTo>
                    <a:pt x="332" y="133"/>
                    <a:pt x="323" y="119"/>
                    <a:pt x="321" y="126"/>
                  </a:cubicBezTo>
                  <a:cubicBezTo>
                    <a:pt x="320" y="129"/>
                    <a:pt x="324" y="132"/>
                    <a:pt x="325" y="135"/>
                  </a:cubicBezTo>
                  <a:cubicBezTo>
                    <a:pt x="321" y="135"/>
                    <a:pt x="318" y="134"/>
                    <a:pt x="314" y="133"/>
                  </a:cubicBezTo>
                  <a:cubicBezTo>
                    <a:pt x="316" y="133"/>
                    <a:pt x="317" y="134"/>
                    <a:pt x="318" y="135"/>
                  </a:cubicBezTo>
                  <a:cubicBezTo>
                    <a:pt x="316" y="136"/>
                    <a:pt x="313" y="137"/>
                    <a:pt x="310" y="136"/>
                  </a:cubicBezTo>
                  <a:cubicBezTo>
                    <a:pt x="322" y="139"/>
                    <a:pt x="301" y="141"/>
                    <a:pt x="299" y="141"/>
                  </a:cubicBezTo>
                  <a:cubicBezTo>
                    <a:pt x="301" y="145"/>
                    <a:pt x="307" y="147"/>
                    <a:pt x="302" y="153"/>
                  </a:cubicBezTo>
                  <a:cubicBezTo>
                    <a:pt x="300" y="155"/>
                    <a:pt x="291" y="162"/>
                    <a:pt x="288" y="161"/>
                  </a:cubicBezTo>
                  <a:cubicBezTo>
                    <a:pt x="290" y="163"/>
                    <a:pt x="292" y="164"/>
                    <a:pt x="295" y="165"/>
                  </a:cubicBezTo>
                  <a:cubicBezTo>
                    <a:pt x="285" y="167"/>
                    <a:pt x="304" y="174"/>
                    <a:pt x="306" y="177"/>
                  </a:cubicBezTo>
                  <a:cubicBezTo>
                    <a:pt x="299" y="180"/>
                    <a:pt x="289" y="184"/>
                    <a:pt x="286" y="192"/>
                  </a:cubicBezTo>
                  <a:cubicBezTo>
                    <a:pt x="285" y="197"/>
                    <a:pt x="272" y="202"/>
                    <a:pt x="273" y="206"/>
                  </a:cubicBezTo>
                  <a:cubicBezTo>
                    <a:pt x="272" y="205"/>
                    <a:pt x="271" y="203"/>
                    <a:pt x="270" y="202"/>
                  </a:cubicBezTo>
                  <a:cubicBezTo>
                    <a:pt x="269" y="207"/>
                    <a:pt x="262" y="208"/>
                    <a:pt x="258" y="209"/>
                  </a:cubicBezTo>
                  <a:cubicBezTo>
                    <a:pt x="253" y="210"/>
                    <a:pt x="252" y="219"/>
                    <a:pt x="248" y="211"/>
                  </a:cubicBezTo>
                  <a:cubicBezTo>
                    <a:pt x="249" y="217"/>
                    <a:pt x="247" y="214"/>
                    <a:pt x="243" y="214"/>
                  </a:cubicBezTo>
                  <a:cubicBezTo>
                    <a:pt x="241" y="214"/>
                    <a:pt x="239" y="219"/>
                    <a:pt x="237" y="221"/>
                  </a:cubicBezTo>
                  <a:cubicBezTo>
                    <a:pt x="229" y="226"/>
                    <a:pt x="220" y="225"/>
                    <a:pt x="212" y="231"/>
                  </a:cubicBezTo>
                  <a:cubicBezTo>
                    <a:pt x="214" y="232"/>
                    <a:pt x="217" y="232"/>
                    <a:pt x="219" y="232"/>
                  </a:cubicBezTo>
                  <a:cubicBezTo>
                    <a:pt x="219" y="236"/>
                    <a:pt x="216" y="238"/>
                    <a:pt x="212" y="237"/>
                  </a:cubicBezTo>
                  <a:cubicBezTo>
                    <a:pt x="210" y="236"/>
                    <a:pt x="209" y="241"/>
                    <a:pt x="205" y="239"/>
                  </a:cubicBezTo>
                  <a:cubicBezTo>
                    <a:pt x="214" y="238"/>
                    <a:pt x="203" y="238"/>
                    <a:pt x="202" y="238"/>
                  </a:cubicBezTo>
                  <a:cubicBezTo>
                    <a:pt x="203" y="234"/>
                    <a:pt x="198" y="232"/>
                    <a:pt x="197" y="228"/>
                  </a:cubicBezTo>
                  <a:cubicBezTo>
                    <a:pt x="196" y="234"/>
                    <a:pt x="202" y="237"/>
                    <a:pt x="203" y="242"/>
                  </a:cubicBezTo>
                  <a:cubicBezTo>
                    <a:pt x="205" y="251"/>
                    <a:pt x="194" y="256"/>
                    <a:pt x="188" y="250"/>
                  </a:cubicBezTo>
                  <a:cubicBezTo>
                    <a:pt x="185" y="256"/>
                    <a:pt x="189" y="261"/>
                    <a:pt x="196" y="261"/>
                  </a:cubicBezTo>
                  <a:cubicBezTo>
                    <a:pt x="191" y="262"/>
                    <a:pt x="189" y="269"/>
                    <a:pt x="188" y="272"/>
                  </a:cubicBezTo>
                  <a:cubicBezTo>
                    <a:pt x="187" y="278"/>
                    <a:pt x="194" y="280"/>
                    <a:pt x="192" y="285"/>
                  </a:cubicBezTo>
                  <a:cubicBezTo>
                    <a:pt x="189" y="282"/>
                    <a:pt x="185" y="280"/>
                    <a:pt x="181" y="281"/>
                  </a:cubicBezTo>
                  <a:cubicBezTo>
                    <a:pt x="195" y="284"/>
                    <a:pt x="173" y="283"/>
                    <a:pt x="185" y="285"/>
                  </a:cubicBezTo>
                  <a:cubicBezTo>
                    <a:pt x="175" y="284"/>
                    <a:pt x="182" y="287"/>
                    <a:pt x="185" y="288"/>
                  </a:cubicBezTo>
                  <a:cubicBezTo>
                    <a:pt x="174" y="286"/>
                    <a:pt x="191" y="292"/>
                    <a:pt x="181" y="293"/>
                  </a:cubicBezTo>
                  <a:cubicBezTo>
                    <a:pt x="186" y="295"/>
                    <a:pt x="183" y="302"/>
                    <a:pt x="183" y="305"/>
                  </a:cubicBezTo>
                  <a:cubicBezTo>
                    <a:pt x="184" y="311"/>
                    <a:pt x="187" y="314"/>
                    <a:pt x="190" y="319"/>
                  </a:cubicBezTo>
                  <a:cubicBezTo>
                    <a:pt x="189" y="319"/>
                    <a:pt x="187" y="320"/>
                    <a:pt x="186" y="320"/>
                  </a:cubicBezTo>
                  <a:cubicBezTo>
                    <a:pt x="188" y="321"/>
                    <a:pt x="197" y="322"/>
                    <a:pt x="197" y="324"/>
                  </a:cubicBezTo>
                  <a:cubicBezTo>
                    <a:pt x="200" y="330"/>
                    <a:pt x="205" y="325"/>
                    <a:pt x="210" y="324"/>
                  </a:cubicBezTo>
                  <a:cubicBezTo>
                    <a:pt x="207" y="334"/>
                    <a:pt x="224" y="333"/>
                    <a:pt x="228" y="338"/>
                  </a:cubicBezTo>
                  <a:cubicBezTo>
                    <a:pt x="219" y="340"/>
                    <a:pt x="231" y="343"/>
                    <a:pt x="234" y="344"/>
                  </a:cubicBezTo>
                  <a:cubicBezTo>
                    <a:pt x="236" y="344"/>
                    <a:pt x="247" y="359"/>
                    <a:pt x="238" y="352"/>
                  </a:cubicBezTo>
                  <a:cubicBezTo>
                    <a:pt x="241" y="354"/>
                    <a:pt x="243" y="356"/>
                    <a:pt x="244" y="359"/>
                  </a:cubicBezTo>
                  <a:cubicBezTo>
                    <a:pt x="239" y="359"/>
                    <a:pt x="235" y="363"/>
                    <a:pt x="230" y="366"/>
                  </a:cubicBezTo>
                  <a:cubicBezTo>
                    <a:pt x="227" y="368"/>
                    <a:pt x="216" y="370"/>
                    <a:pt x="223" y="373"/>
                  </a:cubicBezTo>
                  <a:cubicBezTo>
                    <a:pt x="220" y="373"/>
                    <a:pt x="218" y="373"/>
                    <a:pt x="216" y="371"/>
                  </a:cubicBezTo>
                  <a:cubicBezTo>
                    <a:pt x="215" y="375"/>
                    <a:pt x="229" y="378"/>
                    <a:pt x="227" y="371"/>
                  </a:cubicBezTo>
                  <a:cubicBezTo>
                    <a:pt x="230" y="372"/>
                    <a:pt x="235" y="381"/>
                    <a:pt x="228" y="377"/>
                  </a:cubicBezTo>
                  <a:cubicBezTo>
                    <a:pt x="237" y="380"/>
                    <a:pt x="224" y="377"/>
                    <a:pt x="222" y="376"/>
                  </a:cubicBezTo>
                  <a:cubicBezTo>
                    <a:pt x="222" y="379"/>
                    <a:pt x="225" y="381"/>
                    <a:pt x="228" y="382"/>
                  </a:cubicBezTo>
                  <a:cubicBezTo>
                    <a:pt x="225" y="383"/>
                    <a:pt x="221" y="384"/>
                    <a:pt x="218" y="385"/>
                  </a:cubicBezTo>
                  <a:cubicBezTo>
                    <a:pt x="214" y="386"/>
                    <a:pt x="213" y="391"/>
                    <a:pt x="210" y="393"/>
                  </a:cubicBezTo>
                  <a:cubicBezTo>
                    <a:pt x="207" y="394"/>
                    <a:pt x="206" y="385"/>
                    <a:pt x="202" y="385"/>
                  </a:cubicBezTo>
                  <a:cubicBezTo>
                    <a:pt x="204" y="387"/>
                    <a:pt x="205" y="389"/>
                    <a:pt x="205" y="392"/>
                  </a:cubicBezTo>
                  <a:cubicBezTo>
                    <a:pt x="203" y="391"/>
                    <a:pt x="202" y="391"/>
                    <a:pt x="201" y="390"/>
                  </a:cubicBezTo>
                  <a:cubicBezTo>
                    <a:pt x="202" y="393"/>
                    <a:pt x="202" y="395"/>
                    <a:pt x="198" y="393"/>
                  </a:cubicBezTo>
                  <a:cubicBezTo>
                    <a:pt x="198" y="394"/>
                    <a:pt x="199" y="396"/>
                    <a:pt x="199" y="397"/>
                  </a:cubicBezTo>
                  <a:cubicBezTo>
                    <a:pt x="195" y="399"/>
                    <a:pt x="190" y="399"/>
                    <a:pt x="185" y="399"/>
                  </a:cubicBezTo>
                  <a:cubicBezTo>
                    <a:pt x="186" y="399"/>
                    <a:pt x="187" y="400"/>
                    <a:pt x="188" y="401"/>
                  </a:cubicBezTo>
                  <a:cubicBezTo>
                    <a:pt x="180" y="406"/>
                    <a:pt x="170" y="398"/>
                    <a:pt x="163" y="404"/>
                  </a:cubicBezTo>
                  <a:cubicBezTo>
                    <a:pt x="169" y="402"/>
                    <a:pt x="178" y="403"/>
                    <a:pt x="181" y="409"/>
                  </a:cubicBezTo>
                  <a:cubicBezTo>
                    <a:pt x="176" y="412"/>
                    <a:pt x="171" y="409"/>
                    <a:pt x="166" y="409"/>
                  </a:cubicBezTo>
                  <a:cubicBezTo>
                    <a:pt x="174" y="412"/>
                    <a:pt x="187" y="424"/>
                    <a:pt x="174" y="429"/>
                  </a:cubicBezTo>
                  <a:cubicBezTo>
                    <a:pt x="177" y="428"/>
                    <a:pt x="178" y="430"/>
                    <a:pt x="177" y="433"/>
                  </a:cubicBezTo>
                  <a:cubicBezTo>
                    <a:pt x="175" y="431"/>
                    <a:pt x="172" y="431"/>
                    <a:pt x="169" y="431"/>
                  </a:cubicBezTo>
                  <a:cubicBezTo>
                    <a:pt x="171" y="434"/>
                    <a:pt x="180" y="439"/>
                    <a:pt x="174" y="441"/>
                  </a:cubicBezTo>
                  <a:cubicBezTo>
                    <a:pt x="168" y="443"/>
                    <a:pt x="178" y="446"/>
                    <a:pt x="175" y="451"/>
                  </a:cubicBezTo>
                  <a:cubicBezTo>
                    <a:pt x="168" y="460"/>
                    <a:pt x="175" y="470"/>
                    <a:pt x="167" y="480"/>
                  </a:cubicBezTo>
                  <a:cubicBezTo>
                    <a:pt x="162" y="486"/>
                    <a:pt x="160" y="504"/>
                    <a:pt x="148" y="501"/>
                  </a:cubicBezTo>
                  <a:cubicBezTo>
                    <a:pt x="141" y="499"/>
                    <a:pt x="134" y="502"/>
                    <a:pt x="127" y="501"/>
                  </a:cubicBezTo>
                  <a:cubicBezTo>
                    <a:pt x="123" y="501"/>
                    <a:pt x="113" y="500"/>
                    <a:pt x="119" y="507"/>
                  </a:cubicBezTo>
                  <a:cubicBezTo>
                    <a:pt x="112" y="509"/>
                    <a:pt x="106" y="505"/>
                    <a:pt x="102" y="514"/>
                  </a:cubicBezTo>
                  <a:cubicBezTo>
                    <a:pt x="100" y="519"/>
                    <a:pt x="105" y="523"/>
                    <a:pt x="106" y="528"/>
                  </a:cubicBezTo>
                  <a:cubicBezTo>
                    <a:pt x="107" y="537"/>
                    <a:pt x="94" y="531"/>
                    <a:pt x="91" y="531"/>
                  </a:cubicBezTo>
                  <a:cubicBezTo>
                    <a:pt x="79" y="532"/>
                    <a:pt x="70" y="532"/>
                    <a:pt x="59" y="532"/>
                  </a:cubicBezTo>
                  <a:cubicBezTo>
                    <a:pt x="62" y="532"/>
                    <a:pt x="65" y="520"/>
                    <a:pt x="61" y="517"/>
                  </a:cubicBezTo>
                  <a:cubicBezTo>
                    <a:pt x="58" y="513"/>
                    <a:pt x="48" y="502"/>
                    <a:pt x="49" y="496"/>
                  </a:cubicBezTo>
                  <a:cubicBezTo>
                    <a:pt x="61" y="500"/>
                    <a:pt x="54" y="496"/>
                    <a:pt x="53" y="489"/>
                  </a:cubicBezTo>
                  <a:cubicBezTo>
                    <a:pt x="70" y="487"/>
                    <a:pt x="53" y="481"/>
                    <a:pt x="49" y="475"/>
                  </a:cubicBezTo>
                  <a:cubicBezTo>
                    <a:pt x="45" y="470"/>
                    <a:pt x="40" y="465"/>
                    <a:pt x="37" y="459"/>
                  </a:cubicBezTo>
                  <a:cubicBezTo>
                    <a:pt x="36" y="455"/>
                    <a:pt x="34" y="450"/>
                    <a:pt x="28" y="451"/>
                  </a:cubicBezTo>
                  <a:cubicBezTo>
                    <a:pt x="28" y="449"/>
                    <a:pt x="29" y="446"/>
                    <a:pt x="28" y="443"/>
                  </a:cubicBezTo>
                  <a:cubicBezTo>
                    <a:pt x="27" y="438"/>
                    <a:pt x="19" y="438"/>
                    <a:pt x="26" y="435"/>
                  </a:cubicBezTo>
                  <a:cubicBezTo>
                    <a:pt x="20" y="438"/>
                    <a:pt x="26" y="417"/>
                    <a:pt x="27" y="414"/>
                  </a:cubicBezTo>
                  <a:cubicBezTo>
                    <a:pt x="22" y="413"/>
                    <a:pt x="20" y="418"/>
                    <a:pt x="15" y="418"/>
                  </a:cubicBezTo>
                  <a:cubicBezTo>
                    <a:pt x="17" y="415"/>
                    <a:pt x="19" y="413"/>
                    <a:pt x="21" y="410"/>
                  </a:cubicBezTo>
                  <a:cubicBezTo>
                    <a:pt x="14" y="409"/>
                    <a:pt x="20" y="414"/>
                    <a:pt x="14" y="416"/>
                  </a:cubicBezTo>
                  <a:cubicBezTo>
                    <a:pt x="13" y="412"/>
                    <a:pt x="11" y="412"/>
                    <a:pt x="8" y="414"/>
                  </a:cubicBezTo>
                  <a:cubicBezTo>
                    <a:pt x="11" y="407"/>
                    <a:pt x="0" y="388"/>
                    <a:pt x="6" y="384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87" name="Freeform 52"/>
            <p:cNvSpPr>
              <a:spLocks/>
            </p:cNvSpPr>
            <p:nvPr/>
          </p:nvSpPr>
          <p:spPr bwMode="auto">
            <a:xfrm>
              <a:off x="6270334" y="9028828"/>
              <a:ext cx="6119" cy="1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4"/>
                </a:cxn>
                <a:cxn ang="0">
                  <a:pos x="0" y="0"/>
                </a:cxn>
              </a:cxnLst>
              <a:rect l="0" t="0" r="r" b="b"/>
              <a:pathLst>
                <a:path w="3" h="4">
                  <a:moveTo>
                    <a:pt x="0" y="0"/>
                  </a:moveTo>
                  <a:cubicBezTo>
                    <a:pt x="1" y="2"/>
                    <a:pt x="3" y="1"/>
                    <a:pt x="1" y="4"/>
                  </a:cubicBezTo>
                  <a:cubicBezTo>
                    <a:pt x="1" y="2"/>
                    <a:pt x="1" y="1"/>
                    <a:pt x="0" y="0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88" name="Freeform 53"/>
            <p:cNvSpPr>
              <a:spLocks/>
            </p:cNvSpPr>
            <p:nvPr/>
          </p:nvSpPr>
          <p:spPr bwMode="auto">
            <a:xfrm>
              <a:off x="7053537" y="10937886"/>
              <a:ext cx="244751" cy="208038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10" y="49"/>
                </a:cxn>
                <a:cxn ang="0">
                  <a:pos x="15" y="34"/>
                </a:cxn>
                <a:cxn ang="0">
                  <a:pos x="17" y="27"/>
                </a:cxn>
                <a:cxn ang="0">
                  <a:pos x="12" y="20"/>
                </a:cxn>
                <a:cxn ang="0">
                  <a:pos x="14" y="10"/>
                </a:cxn>
                <a:cxn ang="0">
                  <a:pos x="28" y="4"/>
                </a:cxn>
                <a:cxn ang="0">
                  <a:pos x="44" y="5"/>
                </a:cxn>
                <a:cxn ang="0">
                  <a:pos x="56" y="7"/>
                </a:cxn>
                <a:cxn ang="0">
                  <a:pos x="64" y="8"/>
                </a:cxn>
                <a:cxn ang="0">
                  <a:pos x="65" y="16"/>
                </a:cxn>
                <a:cxn ang="0">
                  <a:pos x="101" y="38"/>
                </a:cxn>
                <a:cxn ang="0">
                  <a:pos x="98" y="50"/>
                </a:cxn>
                <a:cxn ang="0">
                  <a:pos x="74" y="45"/>
                </a:cxn>
                <a:cxn ang="0">
                  <a:pos x="65" y="49"/>
                </a:cxn>
                <a:cxn ang="0">
                  <a:pos x="54" y="49"/>
                </a:cxn>
                <a:cxn ang="0">
                  <a:pos x="44" y="59"/>
                </a:cxn>
                <a:cxn ang="0">
                  <a:pos x="24" y="71"/>
                </a:cxn>
                <a:cxn ang="0">
                  <a:pos x="8" y="89"/>
                </a:cxn>
                <a:cxn ang="0">
                  <a:pos x="16" y="72"/>
                </a:cxn>
                <a:cxn ang="0">
                  <a:pos x="26" y="64"/>
                </a:cxn>
                <a:cxn ang="0">
                  <a:pos x="0" y="60"/>
                </a:cxn>
              </a:cxnLst>
              <a:rect l="0" t="0" r="r" b="b"/>
              <a:pathLst>
                <a:path w="107" h="89">
                  <a:moveTo>
                    <a:pt x="0" y="60"/>
                  </a:moveTo>
                  <a:cubicBezTo>
                    <a:pt x="4" y="58"/>
                    <a:pt x="9" y="53"/>
                    <a:pt x="10" y="49"/>
                  </a:cubicBezTo>
                  <a:cubicBezTo>
                    <a:pt x="11" y="43"/>
                    <a:pt x="7" y="38"/>
                    <a:pt x="15" y="34"/>
                  </a:cubicBezTo>
                  <a:cubicBezTo>
                    <a:pt x="20" y="32"/>
                    <a:pt x="18" y="32"/>
                    <a:pt x="17" y="27"/>
                  </a:cubicBezTo>
                  <a:cubicBezTo>
                    <a:pt x="16" y="24"/>
                    <a:pt x="15" y="21"/>
                    <a:pt x="12" y="20"/>
                  </a:cubicBezTo>
                  <a:cubicBezTo>
                    <a:pt x="1" y="16"/>
                    <a:pt x="15" y="14"/>
                    <a:pt x="14" y="10"/>
                  </a:cubicBezTo>
                  <a:cubicBezTo>
                    <a:pt x="14" y="8"/>
                    <a:pt x="26" y="5"/>
                    <a:pt x="28" y="4"/>
                  </a:cubicBezTo>
                  <a:cubicBezTo>
                    <a:pt x="35" y="2"/>
                    <a:pt x="39" y="0"/>
                    <a:pt x="44" y="5"/>
                  </a:cubicBezTo>
                  <a:cubicBezTo>
                    <a:pt x="48" y="10"/>
                    <a:pt x="51" y="7"/>
                    <a:pt x="56" y="7"/>
                  </a:cubicBezTo>
                  <a:cubicBezTo>
                    <a:pt x="59" y="6"/>
                    <a:pt x="62" y="7"/>
                    <a:pt x="64" y="8"/>
                  </a:cubicBezTo>
                  <a:cubicBezTo>
                    <a:pt x="68" y="11"/>
                    <a:pt x="62" y="12"/>
                    <a:pt x="65" y="16"/>
                  </a:cubicBezTo>
                  <a:cubicBezTo>
                    <a:pt x="74" y="28"/>
                    <a:pt x="85" y="33"/>
                    <a:pt x="101" y="38"/>
                  </a:cubicBezTo>
                  <a:cubicBezTo>
                    <a:pt x="107" y="40"/>
                    <a:pt x="102" y="48"/>
                    <a:pt x="98" y="50"/>
                  </a:cubicBezTo>
                  <a:cubicBezTo>
                    <a:pt x="91" y="52"/>
                    <a:pt x="81" y="45"/>
                    <a:pt x="74" y="45"/>
                  </a:cubicBezTo>
                  <a:cubicBezTo>
                    <a:pt x="70" y="45"/>
                    <a:pt x="68" y="47"/>
                    <a:pt x="65" y="49"/>
                  </a:cubicBezTo>
                  <a:cubicBezTo>
                    <a:pt x="62" y="51"/>
                    <a:pt x="58" y="47"/>
                    <a:pt x="54" y="49"/>
                  </a:cubicBezTo>
                  <a:cubicBezTo>
                    <a:pt x="49" y="50"/>
                    <a:pt x="47" y="55"/>
                    <a:pt x="44" y="59"/>
                  </a:cubicBezTo>
                  <a:cubicBezTo>
                    <a:pt x="38" y="65"/>
                    <a:pt x="31" y="67"/>
                    <a:pt x="24" y="71"/>
                  </a:cubicBezTo>
                  <a:cubicBezTo>
                    <a:pt x="19" y="75"/>
                    <a:pt x="14" y="86"/>
                    <a:pt x="8" y="89"/>
                  </a:cubicBezTo>
                  <a:cubicBezTo>
                    <a:pt x="6" y="82"/>
                    <a:pt x="9" y="74"/>
                    <a:pt x="16" y="72"/>
                  </a:cubicBezTo>
                  <a:cubicBezTo>
                    <a:pt x="17" y="72"/>
                    <a:pt x="30" y="68"/>
                    <a:pt x="26" y="64"/>
                  </a:cubicBezTo>
                  <a:cubicBezTo>
                    <a:pt x="19" y="58"/>
                    <a:pt x="3" y="74"/>
                    <a:pt x="0" y="6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89" name="Freeform 54"/>
            <p:cNvSpPr>
              <a:spLocks/>
            </p:cNvSpPr>
            <p:nvPr/>
          </p:nvSpPr>
          <p:spPr bwMode="auto">
            <a:xfrm>
              <a:off x="7059656" y="10944004"/>
              <a:ext cx="1541931" cy="611877"/>
            </a:xfrm>
            <a:custGeom>
              <a:avLst/>
              <a:gdLst/>
              <a:ahLst/>
              <a:cxnLst>
                <a:cxn ang="0">
                  <a:pos x="20" y="73"/>
                </a:cxn>
                <a:cxn ang="0">
                  <a:pos x="54" y="68"/>
                </a:cxn>
                <a:cxn ang="0">
                  <a:pos x="78" y="72"/>
                </a:cxn>
                <a:cxn ang="0">
                  <a:pos x="128" y="58"/>
                </a:cxn>
                <a:cxn ang="0">
                  <a:pos x="137" y="40"/>
                </a:cxn>
                <a:cxn ang="0">
                  <a:pos x="195" y="25"/>
                </a:cxn>
                <a:cxn ang="0">
                  <a:pos x="293" y="6"/>
                </a:cxn>
                <a:cxn ang="0">
                  <a:pos x="315" y="17"/>
                </a:cxn>
                <a:cxn ang="0">
                  <a:pos x="343" y="24"/>
                </a:cxn>
                <a:cxn ang="0">
                  <a:pos x="394" y="45"/>
                </a:cxn>
                <a:cxn ang="0">
                  <a:pos x="450" y="44"/>
                </a:cxn>
                <a:cxn ang="0">
                  <a:pos x="529" y="26"/>
                </a:cxn>
                <a:cxn ang="0">
                  <a:pos x="552" y="26"/>
                </a:cxn>
                <a:cxn ang="0">
                  <a:pos x="582" y="28"/>
                </a:cxn>
                <a:cxn ang="0">
                  <a:pos x="598" y="40"/>
                </a:cxn>
                <a:cxn ang="0">
                  <a:pos x="612" y="84"/>
                </a:cxn>
                <a:cxn ang="0">
                  <a:pos x="644" y="105"/>
                </a:cxn>
                <a:cxn ang="0">
                  <a:pos x="637" y="127"/>
                </a:cxn>
                <a:cxn ang="0">
                  <a:pos x="646" y="173"/>
                </a:cxn>
                <a:cxn ang="0">
                  <a:pos x="668" y="203"/>
                </a:cxn>
                <a:cxn ang="0">
                  <a:pos x="647" y="205"/>
                </a:cxn>
                <a:cxn ang="0">
                  <a:pos x="606" y="202"/>
                </a:cxn>
                <a:cxn ang="0">
                  <a:pos x="566" y="210"/>
                </a:cxn>
                <a:cxn ang="0">
                  <a:pos x="453" y="228"/>
                </a:cxn>
                <a:cxn ang="0">
                  <a:pos x="382" y="230"/>
                </a:cxn>
                <a:cxn ang="0">
                  <a:pos x="376" y="259"/>
                </a:cxn>
                <a:cxn ang="0">
                  <a:pos x="357" y="251"/>
                </a:cxn>
                <a:cxn ang="0">
                  <a:pos x="357" y="222"/>
                </a:cxn>
                <a:cxn ang="0">
                  <a:pos x="319" y="227"/>
                </a:cxn>
                <a:cxn ang="0">
                  <a:pos x="278" y="253"/>
                </a:cxn>
                <a:cxn ang="0">
                  <a:pos x="217" y="237"/>
                </a:cxn>
                <a:cxn ang="0">
                  <a:pos x="164" y="249"/>
                </a:cxn>
                <a:cxn ang="0">
                  <a:pos x="122" y="247"/>
                </a:cxn>
                <a:cxn ang="0">
                  <a:pos x="92" y="222"/>
                </a:cxn>
                <a:cxn ang="0">
                  <a:pos x="80" y="226"/>
                </a:cxn>
                <a:cxn ang="0">
                  <a:pos x="77" y="224"/>
                </a:cxn>
                <a:cxn ang="0">
                  <a:pos x="58" y="212"/>
                </a:cxn>
                <a:cxn ang="0">
                  <a:pos x="39" y="189"/>
                </a:cxn>
                <a:cxn ang="0">
                  <a:pos x="23" y="169"/>
                </a:cxn>
                <a:cxn ang="0">
                  <a:pos x="20" y="149"/>
                </a:cxn>
                <a:cxn ang="0">
                  <a:pos x="26" y="146"/>
                </a:cxn>
                <a:cxn ang="0">
                  <a:pos x="21" y="120"/>
                </a:cxn>
              </a:cxnLst>
              <a:rect l="0" t="0" r="r" b="b"/>
              <a:pathLst>
                <a:path w="670" h="268">
                  <a:moveTo>
                    <a:pt x="0" y="112"/>
                  </a:moveTo>
                  <a:cubicBezTo>
                    <a:pt x="1" y="108"/>
                    <a:pt x="1" y="90"/>
                    <a:pt x="4" y="89"/>
                  </a:cubicBezTo>
                  <a:cubicBezTo>
                    <a:pt x="11" y="86"/>
                    <a:pt x="13" y="76"/>
                    <a:pt x="20" y="73"/>
                  </a:cubicBezTo>
                  <a:cubicBezTo>
                    <a:pt x="24" y="71"/>
                    <a:pt x="29" y="74"/>
                    <a:pt x="32" y="72"/>
                  </a:cubicBezTo>
                  <a:cubicBezTo>
                    <a:pt x="36" y="69"/>
                    <a:pt x="38" y="71"/>
                    <a:pt x="42" y="73"/>
                  </a:cubicBezTo>
                  <a:cubicBezTo>
                    <a:pt x="48" y="77"/>
                    <a:pt x="65" y="75"/>
                    <a:pt x="54" y="68"/>
                  </a:cubicBezTo>
                  <a:cubicBezTo>
                    <a:pt x="58" y="67"/>
                    <a:pt x="61" y="67"/>
                    <a:pt x="65" y="68"/>
                  </a:cubicBezTo>
                  <a:cubicBezTo>
                    <a:pt x="63" y="69"/>
                    <a:pt x="62" y="70"/>
                    <a:pt x="62" y="72"/>
                  </a:cubicBezTo>
                  <a:cubicBezTo>
                    <a:pt x="65" y="74"/>
                    <a:pt x="75" y="73"/>
                    <a:pt x="78" y="72"/>
                  </a:cubicBezTo>
                  <a:cubicBezTo>
                    <a:pt x="86" y="72"/>
                    <a:pt x="98" y="77"/>
                    <a:pt x="105" y="71"/>
                  </a:cubicBezTo>
                  <a:cubicBezTo>
                    <a:pt x="102" y="67"/>
                    <a:pt x="98" y="70"/>
                    <a:pt x="94" y="67"/>
                  </a:cubicBezTo>
                  <a:cubicBezTo>
                    <a:pt x="99" y="56"/>
                    <a:pt x="119" y="60"/>
                    <a:pt x="128" y="58"/>
                  </a:cubicBezTo>
                  <a:cubicBezTo>
                    <a:pt x="120" y="54"/>
                    <a:pt x="109" y="57"/>
                    <a:pt x="102" y="51"/>
                  </a:cubicBezTo>
                  <a:cubicBezTo>
                    <a:pt x="95" y="43"/>
                    <a:pt x="102" y="36"/>
                    <a:pt x="110" y="37"/>
                  </a:cubicBezTo>
                  <a:cubicBezTo>
                    <a:pt x="119" y="38"/>
                    <a:pt x="128" y="42"/>
                    <a:pt x="137" y="40"/>
                  </a:cubicBezTo>
                  <a:cubicBezTo>
                    <a:pt x="149" y="37"/>
                    <a:pt x="159" y="44"/>
                    <a:pt x="171" y="43"/>
                  </a:cubicBezTo>
                  <a:cubicBezTo>
                    <a:pt x="177" y="42"/>
                    <a:pt x="178" y="39"/>
                    <a:pt x="180" y="35"/>
                  </a:cubicBezTo>
                  <a:cubicBezTo>
                    <a:pt x="182" y="30"/>
                    <a:pt x="191" y="28"/>
                    <a:pt x="195" y="25"/>
                  </a:cubicBezTo>
                  <a:cubicBezTo>
                    <a:pt x="208" y="18"/>
                    <a:pt x="218" y="11"/>
                    <a:pt x="232" y="7"/>
                  </a:cubicBezTo>
                  <a:cubicBezTo>
                    <a:pt x="247" y="3"/>
                    <a:pt x="259" y="6"/>
                    <a:pt x="274" y="6"/>
                  </a:cubicBezTo>
                  <a:cubicBezTo>
                    <a:pt x="280" y="6"/>
                    <a:pt x="287" y="8"/>
                    <a:pt x="293" y="6"/>
                  </a:cubicBezTo>
                  <a:cubicBezTo>
                    <a:pt x="296" y="5"/>
                    <a:pt x="297" y="2"/>
                    <a:pt x="299" y="1"/>
                  </a:cubicBezTo>
                  <a:cubicBezTo>
                    <a:pt x="302" y="0"/>
                    <a:pt x="305" y="2"/>
                    <a:pt x="307" y="2"/>
                  </a:cubicBezTo>
                  <a:cubicBezTo>
                    <a:pt x="303" y="8"/>
                    <a:pt x="311" y="15"/>
                    <a:pt x="315" y="17"/>
                  </a:cubicBezTo>
                  <a:cubicBezTo>
                    <a:pt x="319" y="18"/>
                    <a:pt x="323" y="19"/>
                    <a:pt x="327" y="18"/>
                  </a:cubicBezTo>
                  <a:cubicBezTo>
                    <a:pt x="331" y="18"/>
                    <a:pt x="335" y="13"/>
                    <a:pt x="335" y="19"/>
                  </a:cubicBezTo>
                  <a:cubicBezTo>
                    <a:pt x="336" y="10"/>
                    <a:pt x="342" y="21"/>
                    <a:pt x="343" y="24"/>
                  </a:cubicBezTo>
                  <a:cubicBezTo>
                    <a:pt x="344" y="27"/>
                    <a:pt x="354" y="39"/>
                    <a:pt x="357" y="35"/>
                  </a:cubicBezTo>
                  <a:cubicBezTo>
                    <a:pt x="362" y="30"/>
                    <a:pt x="368" y="31"/>
                    <a:pt x="373" y="35"/>
                  </a:cubicBezTo>
                  <a:cubicBezTo>
                    <a:pt x="379" y="40"/>
                    <a:pt x="387" y="41"/>
                    <a:pt x="394" y="45"/>
                  </a:cubicBezTo>
                  <a:cubicBezTo>
                    <a:pt x="398" y="47"/>
                    <a:pt x="399" y="38"/>
                    <a:pt x="405" y="45"/>
                  </a:cubicBezTo>
                  <a:cubicBezTo>
                    <a:pt x="409" y="49"/>
                    <a:pt x="418" y="49"/>
                    <a:pt x="424" y="50"/>
                  </a:cubicBezTo>
                  <a:cubicBezTo>
                    <a:pt x="433" y="51"/>
                    <a:pt x="441" y="45"/>
                    <a:pt x="450" y="44"/>
                  </a:cubicBezTo>
                  <a:cubicBezTo>
                    <a:pt x="457" y="43"/>
                    <a:pt x="461" y="42"/>
                    <a:pt x="468" y="45"/>
                  </a:cubicBezTo>
                  <a:cubicBezTo>
                    <a:pt x="478" y="48"/>
                    <a:pt x="485" y="51"/>
                    <a:pt x="495" y="46"/>
                  </a:cubicBezTo>
                  <a:cubicBezTo>
                    <a:pt x="508" y="40"/>
                    <a:pt x="519" y="34"/>
                    <a:pt x="529" y="26"/>
                  </a:cubicBezTo>
                  <a:cubicBezTo>
                    <a:pt x="533" y="22"/>
                    <a:pt x="537" y="28"/>
                    <a:pt x="541" y="28"/>
                  </a:cubicBezTo>
                  <a:cubicBezTo>
                    <a:pt x="544" y="28"/>
                    <a:pt x="544" y="25"/>
                    <a:pt x="547" y="25"/>
                  </a:cubicBezTo>
                  <a:cubicBezTo>
                    <a:pt x="549" y="26"/>
                    <a:pt x="550" y="26"/>
                    <a:pt x="552" y="26"/>
                  </a:cubicBezTo>
                  <a:cubicBezTo>
                    <a:pt x="555" y="27"/>
                    <a:pt x="563" y="30"/>
                    <a:pt x="565" y="26"/>
                  </a:cubicBezTo>
                  <a:cubicBezTo>
                    <a:pt x="567" y="22"/>
                    <a:pt x="577" y="18"/>
                    <a:pt x="574" y="25"/>
                  </a:cubicBezTo>
                  <a:cubicBezTo>
                    <a:pt x="577" y="24"/>
                    <a:pt x="580" y="26"/>
                    <a:pt x="582" y="28"/>
                  </a:cubicBezTo>
                  <a:cubicBezTo>
                    <a:pt x="584" y="30"/>
                    <a:pt x="586" y="31"/>
                    <a:pt x="587" y="32"/>
                  </a:cubicBezTo>
                  <a:cubicBezTo>
                    <a:pt x="590" y="33"/>
                    <a:pt x="591" y="34"/>
                    <a:pt x="589" y="36"/>
                  </a:cubicBezTo>
                  <a:cubicBezTo>
                    <a:pt x="591" y="40"/>
                    <a:pt x="596" y="36"/>
                    <a:pt x="598" y="40"/>
                  </a:cubicBezTo>
                  <a:cubicBezTo>
                    <a:pt x="600" y="42"/>
                    <a:pt x="601" y="48"/>
                    <a:pt x="603" y="50"/>
                  </a:cubicBezTo>
                  <a:cubicBezTo>
                    <a:pt x="610" y="55"/>
                    <a:pt x="615" y="61"/>
                    <a:pt x="611" y="66"/>
                  </a:cubicBezTo>
                  <a:cubicBezTo>
                    <a:pt x="607" y="72"/>
                    <a:pt x="618" y="80"/>
                    <a:pt x="612" y="84"/>
                  </a:cubicBezTo>
                  <a:cubicBezTo>
                    <a:pt x="621" y="88"/>
                    <a:pt x="625" y="87"/>
                    <a:pt x="635" y="87"/>
                  </a:cubicBezTo>
                  <a:cubicBezTo>
                    <a:pt x="642" y="88"/>
                    <a:pt x="653" y="98"/>
                    <a:pt x="656" y="105"/>
                  </a:cubicBezTo>
                  <a:cubicBezTo>
                    <a:pt x="652" y="101"/>
                    <a:pt x="646" y="96"/>
                    <a:pt x="644" y="105"/>
                  </a:cubicBezTo>
                  <a:cubicBezTo>
                    <a:pt x="643" y="107"/>
                    <a:pt x="644" y="110"/>
                    <a:pt x="643" y="113"/>
                  </a:cubicBezTo>
                  <a:cubicBezTo>
                    <a:pt x="642" y="116"/>
                    <a:pt x="633" y="114"/>
                    <a:pt x="630" y="116"/>
                  </a:cubicBezTo>
                  <a:cubicBezTo>
                    <a:pt x="632" y="118"/>
                    <a:pt x="636" y="124"/>
                    <a:pt x="637" y="127"/>
                  </a:cubicBezTo>
                  <a:cubicBezTo>
                    <a:pt x="639" y="133"/>
                    <a:pt x="641" y="135"/>
                    <a:pt x="643" y="140"/>
                  </a:cubicBezTo>
                  <a:cubicBezTo>
                    <a:pt x="645" y="147"/>
                    <a:pt x="643" y="157"/>
                    <a:pt x="652" y="161"/>
                  </a:cubicBezTo>
                  <a:cubicBezTo>
                    <a:pt x="649" y="163"/>
                    <a:pt x="647" y="169"/>
                    <a:pt x="646" y="173"/>
                  </a:cubicBezTo>
                  <a:cubicBezTo>
                    <a:pt x="644" y="181"/>
                    <a:pt x="652" y="180"/>
                    <a:pt x="657" y="184"/>
                  </a:cubicBezTo>
                  <a:cubicBezTo>
                    <a:pt x="661" y="188"/>
                    <a:pt x="660" y="193"/>
                    <a:pt x="661" y="198"/>
                  </a:cubicBezTo>
                  <a:cubicBezTo>
                    <a:pt x="662" y="200"/>
                    <a:pt x="666" y="201"/>
                    <a:pt x="668" y="203"/>
                  </a:cubicBezTo>
                  <a:cubicBezTo>
                    <a:pt x="670" y="205"/>
                    <a:pt x="668" y="209"/>
                    <a:pt x="669" y="211"/>
                  </a:cubicBezTo>
                  <a:cubicBezTo>
                    <a:pt x="661" y="205"/>
                    <a:pt x="658" y="220"/>
                    <a:pt x="653" y="218"/>
                  </a:cubicBezTo>
                  <a:cubicBezTo>
                    <a:pt x="647" y="216"/>
                    <a:pt x="652" y="208"/>
                    <a:pt x="647" y="205"/>
                  </a:cubicBezTo>
                  <a:cubicBezTo>
                    <a:pt x="645" y="203"/>
                    <a:pt x="641" y="203"/>
                    <a:pt x="639" y="205"/>
                  </a:cubicBezTo>
                  <a:cubicBezTo>
                    <a:pt x="635" y="209"/>
                    <a:pt x="630" y="208"/>
                    <a:pt x="626" y="206"/>
                  </a:cubicBezTo>
                  <a:cubicBezTo>
                    <a:pt x="619" y="204"/>
                    <a:pt x="613" y="202"/>
                    <a:pt x="606" y="202"/>
                  </a:cubicBezTo>
                  <a:cubicBezTo>
                    <a:pt x="600" y="202"/>
                    <a:pt x="597" y="201"/>
                    <a:pt x="594" y="205"/>
                  </a:cubicBezTo>
                  <a:cubicBezTo>
                    <a:pt x="591" y="211"/>
                    <a:pt x="584" y="216"/>
                    <a:pt x="582" y="208"/>
                  </a:cubicBezTo>
                  <a:cubicBezTo>
                    <a:pt x="580" y="200"/>
                    <a:pt x="570" y="209"/>
                    <a:pt x="566" y="210"/>
                  </a:cubicBezTo>
                  <a:cubicBezTo>
                    <a:pt x="556" y="214"/>
                    <a:pt x="547" y="214"/>
                    <a:pt x="536" y="212"/>
                  </a:cubicBezTo>
                  <a:cubicBezTo>
                    <a:pt x="517" y="210"/>
                    <a:pt x="501" y="229"/>
                    <a:pt x="482" y="230"/>
                  </a:cubicBezTo>
                  <a:cubicBezTo>
                    <a:pt x="474" y="231"/>
                    <a:pt x="460" y="233"/>
                    <a:pt x="453" y="228"/>
                  </a:cubicBezTo>
                  <a:cubicBezTo>
                    <a:pt x="446" y="223"/>
                    <a:pt x="442" y="219"/>
                    <a:pt x="433" y="224"/>
                  </a:cubicBezTo>
                  <a:cubicBezTo>
                    <a:pt x="424" y="228"/>
                    <a:pt x="404" y="239"/>
                    <a:pt x="396" y="229"/>
                  </a:cubicBezTo>
                  <a:cubicBezTo>
                    <a:pt x="392" y="224"/>
                    <a:pt x="383" y="222"/>
                    <a:pt x="382" y="230"/>
                  </a:cubicBezTo>
                  <a:cubicBezTo>
                    <a:pt x="381" y="238"/>
                    <a:pt x="383" y="243"/>
                    <a:pt x="387" y="250"/>
                  </a:cubicBezTo>
                  <a:cubicBezTo>
                    <a:pt x="383" y="250"/>
                    <a:pt x="379" y="251"/>
                    <a:pt x="376" y="250"/>
                  </a:cubicBezTo>
                  <a:cubicBezTo>
                    <a:pt x="375" y="253"/>
                    <a:pt x="377" y="256"/>
                    <a:pt x="376" y="259"/>
                  </a:cubicBezTo>
                  <a:cubicBezTo>
                    <a:pt x="375" y="263"/>
                    <a:pt x="370" y="264"/>
                    <a:pt x="369" y="268"/>
                  </a:cubicBezTo>
                  <a:cubicBezTo>
                    <a:pt x="366" y="266"/>
                    <a:pt x="364" y="264"/>
                    <a:pt x="360" y="263"/>
                  </a:cubicBezTo>
                  <a:cubicBezTo>
                    <a:pt x="364" y="259"/>
                    <a:pt x="359" y="254"/>
                    <a:pt x="357" y="251"/>
                  </a:cubicBezTo>
                  <a:cubicBezTo>
                    <a:pt x="352" y="245"/>
                    <a:pt x="357" y="242"/>
                    <a:pt x="362" y="238"/>
                  </a:cubicBezTo>
                  <a:cubicBezTo>
                    <a:pt x="367" y="234"/>
                    <a:pt x="370" y="231"/>
                    <a:pt x="365" y="225"/>
                  </a:cubicBezTo>
                  <a:cubicBezTo>
                    <a:pt x="363" y="222"/>
                    <a:pt x="359" y="219"/>
                    <a:pt x="357" y="222"/>
                  </a:cubicBezTo>
                  <a:cubicBezTo>
                    <a:pt x="353" y="227"/>
                    <a:pt x="349" y="226"/>
                    <a:pt x="345" y="230"/>
                  </a:cubicBezTo>
                  <a:cubicBezTo>
                    <a:pt x="352" y="229"/>
                    <a:pt x="345" y="237"/>
                    <a:pt x="339" y="236"/>
                  </a:cubicBezTo>
                  <a:cubicBezTo>
                    <a:pt x="332" y="234"/>
                    <a:pt x="326" y="230"/>
                    <a:pt x="319" y="227"/>
                  </a:cubicBezTo>
                  <a:cubicBezTo>
                    <a:pt x="305" y="220"/>
                    <a:pt x="297" y="242"/>
                    <a:pt x="290" y="251"/>
                  </a:cubicBezTo>
                  <a:cubicBezTo>
                    <a:pt x="289" y="249"/>
                    <a:pt x="288" y="248"/>
                    <a:pt x="287" y="247"/>
                  </a:cubicBezTo>
                  <a:cubicBezTo>
                    <a:pt x="284" y="250"/>
                    <a:pt x="282" y="255"/>
                    <a:pt x="278" y="253"/>
                  </a:cubicBezTo>
                  <a:cubicBezTo>
                    <a:pt x="274" y="252"/>
                    <a:pt x="263" y="254"/>
                    <a:pt x="260" y="256"/>
                  </a:cubicBezTo>
                  <a:cubicBezTo>
                    <a:pt x="253" y="259"/>
                    <a:pt x="246" y="259"/>
                    <a:pt x="239" y="256"/>
                  </a:cubicBezTo>
                  <a:cubicBezTo>
                    <a:pt x="229" y="252"/>
                    <a:pt x="226" y="241"/>
                    <a:pt x="217" y="237"/>
                  </a:cubicBezTo>
                  <a:cubicBezTo>
                    <a:pt x="207" y="232"/>
                    <a:pt x="196" y="226"/>
                    <a:pt x="185" y="224"/>
                  </a:cubicBezTo>
                  <a:cubicBezTo>
                    <a:pt x="179" y="223"/>
                    <a:pt x="167" y="220"/>
                    <a:pt x="167" y="230"/>
                  </a:cubicBezTo>
                  <a:cubicBezTo>
                    <a:pt x="167" y="235"/>
                    <a:pt x="168" y="245"/>
                    <a:pt x="164" y="249"/>
                  </a:cubicBezTo>
                  <a:cubicBezTo>
                    <a:pt x="162" y="252"/>
                    <a:pt x="159" y="247"/>
                    <a:pt x="157" y="247"/>
                  </a:cubicBezTo>
                  <a:cubicBezTo>
                    <a:pt x="152" y="246"/>
                    <a:pt x="147" y="252"/>
                    <a:pt x="142" y="253"/>
                  </a:cubicBezTo>
                  <a:cubicBezTo>
                    <a:pt x="136" y="254"/>
                    <a:pt x="127" y="250"/>
                    <a:pt x="122" y="247"/>
                  </a:cubicBezTo>
                  <a:cubicBezTo>
                    <a:pt x="118" y="245"/>
                    <a:pt x="118" y="237"/>
                    <a:pt x="113" y="237"/>
                  </a:cubicBezTo>
                  <a:cubicBezTo>
                    <a:pt x="117" y="231"/>
                    <a:pt x="108" y="225"/>
                    <a:pt x="107" y="233"/>
                  </a:cubicBezTo>
                  <a:cubicBezTo>
                    <a:pt x="103" y="229"/>
                    <a:pt x="93" y="228"/>
                    <a:pt x="92" y="222"/>
                  </a:cubicBezTo>
                  <a:cubicBezTo>
                    <a:pt x="91" y="226"/>
                    <a:pt x="81" y="233"/>
                    <a:pt x="78" y="236"/>
                  </a:cubicBezTo>
                  <a:cubicBezTo>
                    <a:pt x="79" y="233"/>
                    <a:pt x="78" y="232"/>
                    <a:pt x="75" y="231"/>
                  </a:cubicBezTo>
                  <a:cubicBezTo>
                    <a:pt x="78" y="231"/>
                    <a:pt x="80" y="228"/>
                    <a:pt x="80" y="226"/>
                  </a:cubicBezTo>
                  <a:cubicBezTo>
                    <a:pt x="76" y="229"/>
                    <a:pt x="59" y="232"/>
                    <a:pt x="54" y="231"/>
                  </a:cubicBezTo>
                  <a:cubicBezTo>
                    <a:pt x="58" y="226"/>
                    <a:pt x="65" y="226"/>
                    <a:pt x="70" y="226"/>
                  </a:cubicBezTo>
                  <a:cubicBezTo>
                    <a:pt x="76" y="226"/>
                    <a:pt x="75" y="228"/>
                    <a:pt x="77" y="224"/>
                  </a:cubicBezTo>
                  <a:cubicBezTo>
                    <a:pt x="79" y="221"/>
                    <a:pt x="82" y="219"/>
                    <a:pt x="84" y="217"/>
                  </a:cubicBezTo>
                  <a:cubicBezTo>
                    <a:pt x="78" y="214"/>
                    <a:pt x="55" y="214"/>
                    <a:pt x="50" y="219"/>
                  </a:cubicBezTo>
                  <a:cubicBezTo>
                    <a:pt x="42" y="210"/>
                    <a:pt x="57" y="215"/>
                    <a:pt x="58" y="212"/>
                  </a:cubicBezTo>
                  <a:cubicBezTo>
                    <a:pt x="59" y="210"/>
                    <a:pt x="59" y="207"/>
                    <a:pt x="58" y="205"/>
                  </a:cubicBezTo>
                  <a:cubicBezTo>
                    <a:pt x="55" y="201"/>
                    <a:pt x="52" y="207"/>
                    <a:pt x="54" y="200"/>
                  </a:cubicBezTo>
                  <a:cubicBezTo>
                    <a:pt x="46" y="210"/>
                    <a:pt x="46" y="189"/>
                    <a:pt x="39" y="189"/>
                  </a:cubicBezTo>
                  <a:cubicBezTo>
                    <a:pt x="44" y="187"/>
                    <a:pt x="50" y="184"/>
                    <a:pt x="46" y="177"/>
                  </a:cubicBezTo>
                  <a:cubicBezTo>
                    <a:pt x="42" y="172"/>
                    <a:pt x="33" y="175"/>
                    <a:pt x="31" y="171"/>
                  </a:cubicBezTo>
                  <a:cubicBezTo>
                    <a:pt x="29" y="167"/>
                    <a:pt x="27" y="162"/>
                    <a:pt x="23" y="169"/>
                  </a:cubicBezTo>
                  <a:cubicBezTo>
                    <a:pt x="22" y="172"/>
                    <a:pt x="11" y="164"/>
                    <a:pt x="11" y="161"/>
                  </a:cubicBezTo>
                  <a:cubicBezTo>
                    <a:pt x="22" y="163"/>
                    <a:pt x="13" y="152"/>
                    <a:pt x="13" y="148"/>
                  </a:cubicBezTo>
                  <a:cubicBezTo>
                    <a:pt x="13" y="144"/>
                    <a:pt x="19" y="147"/>
                    <a:pt x="20" y="149"/>
                  </a:cubicBezTo>
                  <a:cubicBezTo>
                    <a:pt x="22" y="152"/>
                    <a:pt x="22" y="158"/>
                    <a:pt x="25" y="161"/>
                  </a:cubicBezTo>
                  <a:cubicBezTo>
                    <a:pt x="24" y="153"/>
                    <a:pt x="37" y="163"/>
                    <a:pt x="40" y="155"/>
                  </a:cubicBezTo>
                  <a:cubicBezTo>
                    <a:pt x="33" y="154"/>
                    <a:pt x="30" y="151"/>
                    <a:pt x="26" y="146"/>
                  </a:cubicBezTo>
                  <a:cubicBezTo>
                    <a:pt x="30" y="143"/>
                    <a:pt x="31" y="139"/>
                    <a:pt x="36" y="138"/>
                  </a:cubicBezTo>
                  <a:cubicBezTo>
                    <a:pt x="34" y="132"/>
                    <a:pt x="28" y="138"/>
                    <a:pt x="28" y="132"/>
                  </a:cubicBezTo>
                  <a:cubicBezTo>
                    <a:pt x="29" y="125"/>
                    <a:pt x="26" y="124"/>
                    <a:pt x="21" y="120"/>
                  </a:cubicBezTo>
                  <a:cubicBezTo>
                    <a:pt x="24" y="117"/>
                    <a:pt x="28" y="113"/>
                    <a:pt x="30" y="109"/>
                  </a:cubicBezTo>
                  <a:cubicBezTo>
                    <a:pt x="20" y="104"/>
                    <a:pt x="11" y="115"/>
                    <a:pt x="0" y="11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90" name="Freeform 55"/>
            <p:cNvSpPr>
              <a:spLocks/>
            </p:cNvSpPr>
            <p:nvPr/>
          </p:nvSpPr>
          <p:spPr bwMode="auto">
            <a:xfrm>
              <a:off x="3504650" y="13128405"/>
              <a:ext cx="12237" cy="30594"/>
            </a:xfrm>
            <a:custGeom>
              <a:avLst/>
              <a:gdLst/>
              <a:ahLst/>
              <a:cxnLst>
                <a:cxn ang="0">
                  <a:pos x="2" y="11"/>
                </a:cxn>
                <a:cxn ang="0">
                  <a:pos x="6" y="0"/>
                </a:cxn>
                <a:cxn ang="0">
                  <a:pos x="2" y="11"/>
                </a:cxn>
              </a:cxnLst>
              <a:rect l="0" t="0" r="r" b="b"/>
              <a:pathLst>
                <a:path w="6" h="11">
                  <a:moveTo>
                    <a:pt x="2" y="11"/>
                  </a:moveTo>
                  <a:cubicBezTo>
                    <a:pt x="5" y="8"/>
                    <a:pt x="6" y="4"/>
                    <a:pt x="6" y="0"/>
                  </a:cubicBezTo>
                  <a:cubicBezTo>
                    <a:pt x="3" y="2"/>
                    <a:pt x="0" y="7"/>
                    <a:pt x="2" y="11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91" name="Freeform 56"/>
            <p:cNvSpPr>
              <a:spLocks/>
            </p:cNvSpPr>
            <p:nvPr/>
          </p:nvSpPr>
          <p:spPr bwMode="auto">
            <a:xfrm>
              <a:off x="3461818" y="12400272"/>
              <a:ext cx="1052428" cy="1235992"/>
            </a:xfrm>
            <a:custGeom>
              <a:avLst/>
              <a:gdLst/>
              <a:ahLst/>
              <a:cxnLst>
                <a:cxn ang="0">
                  <a:pos x="1" y="280"/>
                </a:cxn>
                <a:cxn ang="0">
                  <a:pos x="4" y="262"/>
                </a:cxn>
                <a:cxn ang="0">
                  <a:pos x="12" y="255"/>
                </a:cxn>
                <a:cxn ang="0">
                  <a:pos x="150" y="255"/>
                </a:cxn>
                <a:cxn ang="0">
                  <a:pos x="152" y="209"/>
                </a:cxn>
                <a:cxn ang="0">
                  <a:pos x="159" y="180"/>
                </a:cxn>
                <a:cxn ang="0">
                  <a:pos x="192" y="165"/>
                </a:cxn>
                <a:cxn ang="0">
                  <a:pos x="198" y="56"/>
                </a:cxn>
                <a:cxn ang="0">
                  <a:pos x="321" y="55"/>
                </a:cxn>
                <a:cxn ang="0">
                  <a:pos x="323" y="0"/>
                </a:cxn>
                <a:cxn ang="0">
                  <a:pos x="461" y="98"/>
                </a:cxn>
                <a:cxn ang="0">
                  <a:pos x="396" y="98"/>
                </a:cxn>
                <a:cxn ang="0">
                  <a:pos x="423" y="460"/>
                </a:cxn>
                <a:cxn ang="0">
                  <a:pos x="431" y="470"/>
                </a:cxn>
                <a:cxn ang="0">
                  <a:pos x="430" y="489"/>
                </a:cxn>
                <a:cxn ang="0">
                  <a:pos x="426" y="505"/>
                </a:cxn>
                <a:cxn ang="0">
                  <a:pos x="348" y="505"/>
                </a:cxn>
                <a:cxn ang="0">
                  <a:pos x="280" y="500"/>
                </a:cxn>
                <a:cxn ang="0">
                  <a:pos x="251" y="510"/>
                </a:cxn>
                <a:cxn ang="0">
                  <a:pos x="223" y="523"/>
                </a:cxn>
                <a:cxn ang="0">
                  <a:pos x="210" y="508"/>
                </a:cxn>
                <a:cxn ang="0">
                  <a:pos x="196" y="501"/>
                </a:cxn>
                <a:cxn ang="0">
                  <a:pos x="173" y="537"/>
                </a:cxn>
                <a:cxn ang="0">
                  <a:pos x="163" y="528"/>
                </a:cxn>
                <a:cxn ang="0">
                  <a:pos x="153" y="521"/>
                </a:cxn>
                <a:cxn ang="0">
                  <a:pos x="144" y="506"/>
                </a:cxn>
                <a:cxn ang="0">
                  <a:pos x="136" y="493"/>
                </a:cxn>
                <a:cxn ang="0">
                  <a:pos x="125" y="479"/>
                </a:cxn>
                <a:cxn ang="0">
                  <a:pos x="96" y="460"/>
                </a:cxn>
                <a:cxn ang="0">
                  <a:pos x="78" y="455"/>
                </a:cxn>
                <a:cxn ang="0">
                  <a:pos x="36" y="464"/>
                </a:cxn>
                <a:cxn ang="0">
                  <a:pos x="26" y="461"/>
                </a:cxn>
                <a:cxn ang="0">
                  <a:pos x="14" y="482"/>
                </a:cxn>
                <a:cxn ang="0">
                  <a:pos x="34" y="410"/>
                </a:cxn>
                <a:cxn ang="0">
                  <a:pos x="31" y="367"/>
                </a:cxn>
                <a:cxn ang="0">
                  <a:pos x="27" y="351"/>
                </a:cxn>
                <a:cxn ang="0">
                  <a:pos x="19" y="339"/>
                </a:cxn>
                <a:cxn ang="0">
                  <a:pos x="26" y="333"/>
                </a:cxn>
                <a:cxn ang="0">
                  <a:pos x="21" y="338"/>
                </a:cxn>
                <a:cxn ang="0">
                  <a:pos x="28" y="325"/>
                </a:cxn>
                <a:cxn ang="0">
                  <a:pos x="29" y="315"/>
                </a:cxn>
                <a:cxn ang="0">
                  <a:pos x="22" y="282"/>
                </a:cxn>
                <a:cxn ang="0">
                  <a:pos x="20" y="288"/>
                </a:cxn>
                <a:cxn ang="0">
                  <a:pos x="6" y="264"/>
                </a:cxn>
                <a:cxn ang="0">
                  <a:pos x="1" y="280"/>
                </a:cxn>
              </a:cxnLst>
              <a:rect l="0" t="0" r="r" b="b"/>
              <a:pathLst>
                <a:path w="461" h="539">
                  <a:moveTo>
                    <a:pt x="1" y="280"/>
                  </a:moveTo>
                  <a:cubicBezTo>
                    <a:pt x="0" y="273"/>
                    <a:pt x="1" y="268"/>
                    <a:pt x="4" y="262"/>
                  </a:cubicBezTo>
                  <a:cubicBezTo>
                    <a:pt x="5" y="260"/>
                    <a:pt x="7" y="255"/>
                    <a:pt x="12" y="255"/>
                  </a:cubicBezTo>
                  <a:lnTo>
                    <a:pt x="150" y="255"/>
                  </a:lnTo>
                  <a:cubicBezTo>
                    <a:pt x="157" y="251"/>
                    <a:pt x="152" y="221"/>
                    <a:pt x="152" y="209"/>
                  </a:cubicBezTo>
                  <a:cubicBezTo>
                    <a:pt x="151" y="197"/>
                    <a:pt x="150" y="189"/>
                    <a:pt x="159" y="180"/>
                  </a:cubicBezTo>
                  <a:cubicBezTo>
                    <a:pt x="167" y="173"/>
                    <a:pt x="167" y="175"/>
                    <a:pt x="192" y="165"/>
                  </a:cubicBezTo>
                  <a:lnTo>
                    <a:pt x="198" y="56"/>
                  </a:lnTo>
                  <a:lnTo>
                    <a:pt x="321" y="55"/>
                  </a:lnTo>
                  <a:lnTo>
                    <a:pt x="323" y="0"/>
                  </a:lnTo>
                  <a:cubicBezTo>
                    <a:pt x="370" y="31"/>
                    <a:pt x="416" y="64"/>
                    <a:pt x="461" y="98"/>
                  </a:cubicBezTo>
                  <a:cubicBezTo>
                    <a:pt x="439" y="98"/>
                    <a:pt x="418" y="98"/>
                    <a:pt x="396" y="98"/>
                  </a:cubicBezTo>
                  <a:lnTo>
                    <a:pt x="423" y="460"/>
                  </a:lnTo>
                  <a:cubicBezTo>
                    <a:pt x="425" y="466"/>
                    <a:pt x="431" y="468"/>
                    <a:pt x="431" y="470"/>
                  </a:cubicBezTo>
                  <a:cubicBezTo>
                    <a:pt x="435" y="479"/>
                    <a:pt x="430" y="482"/>
                    <a:pt x="430" y="489"/>
                  </a:cubicBezTo>
                  <a:cubicBezTo>
                    <a:pt x="430" y="497"/>
                    <a:pt x="429" y="504"/>
                    <a:pt x="426" y="505"/>
                  </a:cubicBezTo>
                  <a:lnTo>
                    <a:pt x="348" y="505"/>
                  </a:lnTo>
                  <a:cubicBezTo>
                    <a:pt x="303" y="507"/>
                    <a:pt x="284" y="513"/>
                    <a:pt x="280" y="500"/>
                  </a:cubicBezTo>
                  <a:cubicBezTo>
                    <a:pt x="278" y="512"/>
                    <a:pt x="260" y="514"/>
                    <a:pt x="251" y="510"/>
                  </a:cubicBezTo>
                  <a:cubicBezTo>
                    <a:pt x="237" y="505"/>
                    <a:pt x="229" y="507"/>
                    <a:pt x="223" y="523"/>
                  </a:cubicBezTo>
                  <a:cubicBezTo>
                    <a:pt x="220" y="517"/>
                    <a:pt x="215" y="513"/>
                    <a:pt x="210" y="508"/>
                  </a:cubicBezTo>
                  <a:cubicBezTo>
                    <a:pt x="205" y="503"/>
                    <a:pt x="199" y="500"/>
                    <a:pt x="196" y="501"/>
                  </a:cubicBezTo>
                  <a:cubicBezTo>
                    <a:pt x="185" y="508"/>
                    <a:pt x="201" y="539"/>
                    <a:pt x="173" y="537"/>
                  </a:cubicBezTo>
                  <a:cubicBezTo>
                    <a:pt x="173" y="538"/>
                    <a:pt x="165" y="532"/>
                    <a:pt x="163" y="528"/>
                  </a:cubicBezTo>
                  <a:cubicBezTo>
                    <a:pt x="161" y="523"/>
                    <a:pt x="158" y="525"/>
                    <a:pt x="153" y="521"/>
                  </a:cubicBezTo>
                  <a:cubicBezTo>
                    <a:pt x="148" y="516"/>
                    <a:pt x="148" y="509"/>
                    <a:pt x="144" y="506"/>
                  </a:cubicBezTo>
                  <a:cubicBezTo>
                    <a:pt x="132" y="499"/>
                    <a:pt x="137" y="498"/>
                    <a:pt x="136" y="493"/>
                  </a:cubicBezTo>
                  <a:cubicBezTo>
                    <a:pt x="134" y="487"/>
                    <a:pt x="128" y="479"/>
                    <a:pt x="125" y="479"/>
                  </a:cubicBezTo>
                  <a:cubicBezTo>
                    <a:pt x="108" y="479"/>
                    <a:pt x="107" y="465"/>
                    <a:pt x="96" y="460"/>
                  </a:cubicBezTo>
                  <a:cubicBezTo>
                    <a:pt x="90" y="457"/>
                    <a:pt x="85" y="456"/>
                    <a:pt x="78" y="455"/>
                  </a:cubicBezTo>
                  <a:cubicBezTo>
                    <a:pt x="66" y="455"/>
                    <a:pt x="62" y="466"/>
                    <a:pt x="36" y="464"/>
                  </a:cubicBezTo>
                  <a:cubicBezTo>
                    <a:pt x="30" y="464"/>
                    <a:pt x="31" y="460"/>
                    <a:pt x="26" y="461"/>
                  </a:cubicBezTo>
                  <a:cubicBezTo>
                    <a:pt x="22" y="463"/>
                    <a:pt x="16" y="478"/>
                    <a:pt x="14" y="482"/>
                  </a:cubicBezTo>
                  <a:cubicBezTo>
                    <a:pt x="14" y="456"/>
                    <a:pt x="31" y="435"/>
                    <a:pt x="34" y="410"/>
                  </a:cubicBezTo>
                  <a:cubicBezTo>
                    <a:pt x="35" y="395"/>
                    <a:pt x="33" y="382"/>
                    <a:pt x="31" y="367"/>
                  </a:cubicBezTo>
                  <a:cubicBezTo>
                    <a:pt x="31" y="361"/>
                    <a:pt x="31" y="356"/>
                    <a:pt x="27" y="351"/>
                  </a:cubicBezTo>
                  <a:cubicBezTo>
                    <a:pt x="24" y="347"/>
                    <a:pt x="19" y="344"/>
                    <a:pt x="19" y="339"/>
                  </a:cubicBezTo>
                  <a:cubicBezTo>
                    <a:pt x="23" y="340"/>
                    <a:pt x="27" y="337"/>
                    <a:pt x="26" y="333"/>
                  </a:cubicBezTo>
                  <a:cubicBezTo>
                    <a:pt x="24" y="333"/>
                    <a:pt x="22" y="335"/>
                    <a:pt x="21" y="338"/>
                  </a:cubicBezTo>
                  <a:cubicBezTo>
                    <a:pt x="22" y="333"/>
                    <a:pt x="26" y="329"/>
                    <a:pt x="28" y="325"/>
                  </a:cubicBezTo>
                  <a:cubicBezTo>
                    <a:pt x="30" y="322"/>
                    <a:pt x="27" y="317"/>
                    <a:pt x="29" y="315"/>
                  </a:cubicBezTo>
                  <a:cubicBezTo>
                    <a:pt x="37" y="306"/>
                    <a:pt x="25" y="290"/>
                    <a:pt x="22" y="282"/>
                  </a:cubicBezTo>
                  <a:cubicBezTo>
                    <a:pt x="21" y="284"/>
                    <a:pt x="20" y="286"/>
                    <a:pt x="20" y="288"/>
                  </a:cubicBezTo>
                  <a:cubicBezTo>
                    <a:pt x="12" y="282"/>
                    <a:pt x="14" y="270"/>
                    <a:pt x="6" y="264"/>
                  </a:cubicBezTo>
                  <a:cubicBezTo>
                    <a:pt x="4" y="269"/>
                    <a:pt x="3" y="274"/>
                    <a:pt x="1" y="28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92" name="Freeform 57"/>
            <p:cNvSpPr>
              <a:spLocks/>
            </p:cNvSpPr>
            <p:nvPr/>
          </p:nvSpPr>
          <p:spPr bwMode="auto">
            <a:xfrm>
              <a:off x="5658457" y="9726369"/>
              <a:ext cx="12237" cy="12237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0" y="3"/>
                </a:cxn>
                <a:cxn ang="0">
                  <a:pos x="4" y="4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5" y="0"/>
                    <a:pt x="3" y="0"/>
                    <a:pt x="0" y="3"/>
                  </a:cubicBezTo>
                  <a:cubicBezTo>
                    <a:pt x="1" y="4"/>
                    <a:pt x="3" y="4"/>
                    <a:pt x="4" y="4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93" name="Freeform 58"/>
            <p:cNvSpPr>
              <a:spLocks/>
            </p:cNvSpPr>
            <p:nvPr/>
          </p:nvSpPr>
          <p:spPr bwMode="auto">
            <a:xfrm>
              <a:off x="5848139" y="9750844"/>
              <a:ext cx="18356" cy="12237"/>
            </a:xfrm>
            <a:custGeom>
              <a:avLst/>
              <a:gdLst/>
              <a:ahLst/>
              <a:cxnLst>
                <a:cxn ang="0">
                  <a:pos x="3" y="5"/>
                </a:cxn>
                <a:cxn ang="0">
                  <a:pos x="9" y="5"/>
                </a:cxn>
                <a:cxn ang="0">
                  <a:pos x="0" y="1"/>
                </a:cxn>
                <a:cxn ang="0">
                  <a:pos x="3" y="5"/>
                </a:cxn>
              </a:cxnLst>
              <a:rect l="0" t="0" r="r" b="b"/>
              <a:pathLst>
                <a:path w="9" h="5">
                  <a:moveTo>
                    <a:pt x="3" y="5"/>
                  </a:moveTo>
                  <a:cubicBezTo>
                    <a:pt x="5" y="5"/>
                    <a:pt x="7" y="5"/>
                    <a:pt x="9" y="5"/>
                  </a:cubicBezTo>
                  <a:cubicBezTo>
                    <a:pt x="8" y="1"/>
                    <a:pt x="4" y="0"/>
                    <a:pt x="0" y="1"/>
                  </a:cubicBezTo>
                  <a:cubicBezTo>
                    <a:pt x="1" y="2"/>
                    <a:pt x="2" y="4"/>
                    <a:pt x="3" y="5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94" name="Freeform 59"/>
            <p:cNvSpPr>
              <a:spLocks noEditPoints="1"/>
            </p:cNvSpPr>
            <p:nvPr/>
          </p:nvSpPr>
          <p:spPr bwMode="auto">
            <a:xfrm>
              <a:off x="5462656" y="9708013"/>
              <a:ext cx="691422" cy="734253"/>
            </a:xfrm>
            <a:custGeom>
              <a:avLst/>
              <a:gdLst/>
              <a:ahLst/>
              <a:cxnLst>
                <a:cxn ang="0">
                  <a:pos x="82" y="9"/>
                </a:cxn>
                <a:cxn ang="0">
                  <a:pos x="85" y="0"/>
                </a:cxn>
                <a:cxn ang="0">
                  <a:pos x="86" y="5"/>
                </a:cxn>
                <a:cxn ang="0">
                  <a:pos x="89" y="4"/>
                </a:cxn>
                <a:cxn ang="0">
                  <a:pos x="93" y="5"/>
                </a:cxn>
                <a:cxn ang="0">
                  <a:pos x="103" y="22"/>
                </a:cxn>
                <a:cxn ang="0">
                  <a:pos x="102" y="28"/>
                </a:cxn>
                <a:cxn ang="0">
                  <a:pos x="102" y="43"/>
                </a:cxn>
                <a:cxn ang="0">
                  <a:pos x="120" y="53"/>
                </a:cxn>
                <a:cxn ang="0">
                  <a:pos x="113" y="48"/>
                </a:cxn>
                <a:cxn ang="0">
                  <a:pos x="87" y="53"/>
                </a:cxn>
                <a:cxn ang="0">
                  <a:pos x="88" y="67"/>
                </a:cxn>
                <a:cxn ang="0">
                  <a:pos x="81" y="64"/>
                </a:cxn>
                <a:cxn ang="0">
                  <a:pos x="50" y="54"/>
                </a:cxn>
                <a:cxn ang="0">
                  <a:pos x="51" y="70"/>
                </a:cxn>
                <a:cxn ang="0">
                  <a:pos x="30" y="97"/>
                </a:cxn>
                <a:cxn ang="0">
                  <a:pos x="30" y="123"/>
                </a:cxn>
                <a:cxn ang="0">
                  <a:pos x="4" y="130"/>
                </a:cxn>
                <a:cxn ang="0">
                  <a:pos x="11" y="150"/>
                </a:cxn>
                <a:cxn ang="0">
                  <a:pos x="5" y="175"/>
                </a:cxn>
                <a:cxn ang="0">
                  <a:pos x="17" y="192"/>
                </a:cxn>
                <a:cxn ang="0">
                  <a:pos x="17" y="229"/>
                </a:cxn>
                <a:cxn ang="0">
                  <a:pos x="36" y="239"/>
                </a:cxn>
                <a:cxn ang="0">
                  <a:pos x="46" y="242"/>
                </a:cxn>
                <a:cxn ang="0">
                  <a:pos x="76" y="249"/>
                </a:cxn>
                <a:cxn ang="0">
                  <a:pos x="56" y="281"/>
                </a:cxn>
                <a:cxn ang="0">
                  <a:pos x="75" y="307"/>
                </a:cxn>
                <a:cxn ang="0">
                  <a:pos x="93" y="300"/>
                </a:cxn>
                <a:cxn ang="0">
                  <a:pos x="141" y="319"/>
                </a:cxn>
                <a:cxn ang="0">
                  <a:pos x="166" y="309"/>
                </a:cxn>
                <a:cxn ang="0">
                  <a:pos x="185" y="309"/>
                </a:cxn>
                <a:cxn ang="0">
                  <a:pos x="208" y="301"/>
                </a:cxn>
                <a:cxn ang="0">
                  <a:pos x="226" y="302"/>
                </a:cxn>
                <a:cxn ang="0">
                  <a:pos x="238" y="305"/>
                </a:cxn>
                <a:cxn ang="0">
                  <a:pos x="230" y="288"/>
                </a:cxn>
                <a:cxn ang="0">
                  <a:pos x="250" y="271"/>
                </a:cxn>
                <a:cxn ang="0">
                  <a:pos x="250" y="247"/>
                </a:cxn>
                <a:cxn ang="0">
                  <a:pos x="215" y="216"/>
                </a:cxn>
                <a:cxn ang="0">
                  <a:pos x="205" y="193"/>
                </a:cxn>
                <a:cxn ang="0">
                  <a:pos x="237" y="185"/>
                </a:cxn>
                <a:cxn ang="0">
                  <a:pos x="275" y="164"/>
                </a:cxn>
                <a:cxn ang="0">
                  <a:pos x="297" y="149"/>
                </a:cxn>
                <a:cxn ang="0">
                  <a:pos x="287" y="132"/>
                </a:cxn>
                <a:cxn ang="0">
                  <a:pos x="284" y="104"/>
                </a:cxn>
                <a:cxn ang="0">
                  <a:pos x="277" y="65"/>
                </a:cxn>
                <a:cxn ang="0">
                  <a:pos x="258" y="45"/>
                </a:cxn>
                <a:cxn ang="0">
                  <a:pos x="247" y="37"/>
                </a:cxn>
                <a:cxn ang="0">
                  <a:pos x="211" y="30"/>
                </a:cxn>
                <a:cxn ang="0">
                  <a:pos x="210" y="28"/>
                </a:cxn>
                <a:cxn ang="0">
                  <a:pos x="184" y="39"/>
                </a:cxn>
                <a:cxn ang="0">
                  <a:pos x="165" y="45"/>
                </a:cxn>
                <a:cxn ang="0">
                  <a:pos x="171" y="25"/>
                </a:cxn>
                <a:cxn ang="0">
                  <a:pos x="141" y="27"/>
                </a:cxn>
                <a:cxn ang="0">
                  <a:pos x="132" y="22"/>
                </a:cxn>
                <a:cxn ang="0">
                  <a:pos x="111" y="7"/>
                </a:cxn>
              </a:cxnLst>
              <a:rect l="0" t="0" r="r" b="b"/>
              <a:pathLst>
                <a:path w="303" h="319">
                  <a:moveTo>
                    <a:pt x="85" y="0"/>
                  </a:moveTo>
                  <a:cubicBezTo>
                    <a:pt x="81" y="2"/>
                    <a:pt x="81" y="6"/>
                    <a:pt x="82" y="9"/>
                  </a:cubicBezTo>
                  <a:cubicBezTo>
                    <a:pt x="82" y="7"/>
                    <a:pt x="83" y="6"/>
                    <a:pt x="86" y="5"/>
                  </a:cubicBezTo>
                  <a:cubicBezTo>
                    <a:pt x="84" y="4"/>
                    <a:pt x="83" y="3"/>
                    <a:pt x="85" y="0"/>
                  </a:cubicBezTo>
                  <a:close/>
                  <a:moveTo>
                    <a:pt x="89" y="4"/>
                  </a:moveTo>
                  <a:cubicBezTo>
                    <a:pt x="88" y="4"/>
                    <a:pt x="87" y="4"/>
                    <a:pt x="86" y="5"/>
                  </a:cubicBezTo>
                  <a:cubicBezTo>
                    <a:pt x="88" y="5"/>
                    <a:pt x="91" y="5"/>
                    <a:pt x="92" y="5"/>
                  </a:cubicBezTo>
                  <a:cubicBezTo>
                    <a:pt x="91" y="4"/>
                    <a:pt x="90" y="4"/>
                    <a:pt x="89" y="4"/>
                  </a:cubicBezTo>
                  <a:close/>
                  <a:moveTo>
                    <a:pt x="98" y="4"/>
                  </a:moveTo>
                  <a:cubicBezTo>
                    <a:pt x="95" y="3"/>
                    <a:pt x="96" y="4"/>
                    <a:pt x="93" y="5"/>
                  </a:cubicBezTo>
                  <a:cubicBezTo>
                    <a:pt x="95" y="6"/>
                    <a:pt x="97" y="12"/>
                    <a:pt x="98" y="14"/>
                  </a:cubicBezTo>
                  <a:cubicBezTo>
                    <a:pt x="99" y="16"/>
                    <a:pt x="104" y="19"/>
                    <a:pt x="103" y="22"/>
                  </a:cubicBezTo>
                  <a:cubicBezTo>
                    <a:pt x="100" y="26"/>
                    <a:pt x="94" y="23"/>
                    <a:pt x="91" y="28"/>
                  </a:cubicBezTo>
                  <a:cubicBezTo>
                    <a:pt x="95" y="30"/>
                    <a:pt x="98" y="29"/>
                    <a:pt x="102" y="28"/>
                  </a:cubicBezTo>
                  <a:cubicBezTo>
                    <a:pt x="94" y="32"/>
                    <a:pt x="102" y="34"/>
                    <a:pt x="104" y="39"/>
                  </a:cubicBezTo>
                  <a:cubicBezTo>
                    <a:pt x="100" y="39"/>
                    <a:pt x="99" y="41"/>
                    <a:pt x="102" y="43"/>
                  </a:cubicBezTo>
                  <a:cubicBezTo>
                    <a:pt x="104" y="46"/>
                    <a:pt x="109" y="45"/>
                    <a:pt x="112" y="46"/>
                  </a:cubicBezTo>
                  <a:cubicBezTo>
                    <a:pt x="116" y="47"/>
                    <a:pt x="118" y="50"/>
                    <a:pt x="120" y="53"/>
                  </a:cubicBezTo>
                  <a:cubicBezTo>
                    <a:pt x="123" y="57"/>
                    <a:pt x="127" y="57"/>
                    <a:pt x="130" y="60"/>
                  </a:cubicBezTo>
                  <a:cubicBezTo>
                    <a:pt x="121" y="59"/>
                    <a:pt x="119" y="52"/>
                    <a:pt x="113" y="48"/>
                  </a:cubicBezTo>
                  <a:cubicBezTo>
                    <a:pt x="108" y="45"/>
                    <a:pt x="103" y="48"/>
                    <a:pt x="99" y="48"/>
                  </a:cubicBezTo>
                  <a:cubicBezTo>
                    <a:pt x="93" y="47"/>
                    <a:pt x="88" y="45"/>
                    <a:pt x="87" y="53"/>
                  </a:cubicBezTo>
                  <a:cubicBezTo>
                    <a:pt x="87" y="56"/>
                    <a:pt x="89" y="58"/>
                    <a:pt x="89" y="61"/>
                  </a:cubicBezTo>
                  <a:cubicBezTo>
                    <a:pt x="88" y="63"/>
                    <a:pt x="88" y="65"/>
                    <a:pt x="88" y="67"/>
                  </a:cubicBezTo>
                  <a:cubicBezTo>
                    <a:pt x="87" y="64"/>
                    <a:pt x="88" y="60"/>
                    <a:pt x="84" y="58"/>
                  </a:cubicBezTo>
                  <a:cubicBezTo>
                    <a:pt x="79" y="56"/>
                    <a:pt x="78" y="60"/>
                    <a:pt x="81" y="64"/>
                  </a:cubicBezTo>
                  <a:cubicBezTo>
                    <a:pt x="78" y="64"/>
                    <a:pt x="76" y="64"/>
                    <a:pt x="74" y="62"/>
                  </a:cubicBezTo>
                  <a:cubicBezTo>
                    <a:pt x="85" y="54"/>
                    <a:pt x="54" y="53"/>
                    <a:pt x="50" y="54"/>
                  </a:cubicBezTo>
                  <a:cubicBezTo>
                    <a:pt x="46" y="54"/>
                    <a:pt x="40" y="61"/>
                    <a:pt x="40" y="65"/>
                  </a:cubicBezTo>
                  <a:cubicBezTo>
                    <a:pt x="40" y="69"/>
                    <a:pt x="53" y="71"/>
                    <a:pt x="51" y="70"/>
                  </a:cubicBezTo>
                  <a:cubicBezTo>
                    <a:pt x="46" y="67"/>
                    <a:pt x="42" y="88"/>
                    <a:pt x="41" y="93"/>
                  </a:cubicBezTo>
                  <a:cubicBezTo>
                    <a:pt x="39" y="99"/>
                    <a:pt x="34" y="94"/>
                    <a:pt x="30" y="97"/>
                  </a:cubicBezTo>
                  <a:cubicBezTo>
                    <a:pt x="23" y="102"/>
                    <a:pt x="35" y="104"/>
                    <a:pt x="37" y="107"/>
                  </a:cubicBezTo>
                  <a:cubicBezTo>
                    <a:pt x="42" y="115"/>
                    <a:pt x="25" y="117"/>
                    <a:pt x="30" y="123"/>
                  </a:cubicBezTo>
                  <a:cubicBezTo>
                    <a:pt x="36" y="129"/>
                    <a:pt x="13" y="128"/>
                    <a:pt x="9" y="126"/>
                  </a:cubicBezTo>
                  <a:cubicBezTo>
                    <a:pt x="11" y="132"/>
                    <a:pt x="8" y="127"/>
                    <a:pt x="4" y="130"/>
                  </a:cubicBezTo>
                  <a:cubicBezTo>
                    <a:pt x="4" y="131"/>
                    <a:pt x="3" y="131"/>
                    <a:pt x="4" y="133"/>
                  </a:cubicBezTo>
                  <a:cubicBezTo>
                    <a:pt x="8" y="135"/>
                    <a:pt x="14" y="145"/>
                    <a:pt x="11" y="150"/>
                  </a:cubicBezTo>
                  <a:cubicBezTo>
                    <a:pt x="9" y="155"/>
                    <a:pt x="0" y="161"/>
                    <a:pt x="4" y="167"/>
                  </a:cubicBezTo>
                  <a:cubicBezTo>
                    <a:pt x="7" y="170"/>
                    <a:pt x="5" y="174"/>
                    <a:pt x="5" y="175"/>
                  </a:cubicBezTo>
                  <a:cubicBezTo>
                    <a:pt x="7" y="179"/>
                    <a:pt x="15" y="179"/>
                    <a:pt x="11" y="184"/>
                  </a:cubicBezTo>
                  <a:cubicBezTo>
                    <a:pt x="16" y="183"/>
                    <a:pt x="16" y="189"/>
                    <a:pt x="17" y="192"/>
                  </a:cubicBezTo>
                  <a:cubicBezTo>
                    <a:pt x="2" y="192"/>
                    <a:pt x="0" y="204"/>
                    <a:pt x="14" y="210"/>
                  </a:cubicBezTo>
                  <a:cubicBezTo>
                    <a:pt x="24" y="215"/>
                    <a:pt x="14" y="225"/>
                    <a:pt x="17" y="229"/>
                  </a:cubicBezTo>
                  <a:cubicBezTo>
                    <a:pt x="18" y="229"/>
                    <a:pt x="28" y="241"/>
                    <a:pt x="30" y="241"/>
                  </a:cubicBezTo>
                  <a:cubicBezTo>
                    <a:pt x="33" y="240"/>
                    <a:pt x="31" y="238"/>
                    <a:pt x="36" y="239"/>
                  </a:cubicBezTo>
                  <a:cubicBezTo>
                    <a:pt x="38" y="239"/>
                    <a:pt x="36" y="244"/>
                    <a:pt x="40" y="242"/>
                  </a:cubicBezTo>
                  <a:cubicBezTo>
                    <a:pt x="42" y="242"/>
                    <a:pt x="44" y="242"/>
                    <a:pt x="46" y="242"/>
                  </a:cubicBezTo>
                  <a:cubicBezTo>
                    <a:pt x="52" y="240"/>
                    <a:pt x="53" y="243"/>
                    <a:pt x="59" y="245"/>
                  </a:cubicBezTo>
                  <a:cubicBezTo>
                    <a:pt x="64" y="247"/>
                    <a:pt x="71" y="248"/>
                    <a:pt x="76" y="249"/>
                  </a:cubicBezTo>
                  <a:cubicBezTo>
                    <a:pt x="72" y="253"/>
                    <a:pt x="68" y="256"/>
                    <a:pt x="64" y="261"/>
                  </a:cubicBezTo>
                  <a:cubicBezTo>
                    <a:pt x="60" y="267"/>
                    <a:pt x="58" y="275"/>
                    <a:pt x="56" y="281"/>
                  </a:cubicBezTo>
                  <a:cubicBezTo>
                    <a:pt x="54" y="285"/>
                    <a:pt x="47" y="314"/>
                    <a:pt x="57" y="305"/>
                  </a:cubicBezTo>
                  <a:cubicBezTo>
                    <a:pt x="54" y="309"/>
                    <a:pt x="72" y="307"/>
                    <a:pt x="75" y="307"/>
                  </a:cubicBezTo>
                  <a:cubicBezTo>
                    <a:pt x="82" y="307"/>
                    <a:pt x="87" y="307"/>
                    <a:pt x="89" y="303"/>
                  </a:cubicBezTo>
                  <a:cubicBezTo>
                    <a:pt x="81" y="306"/>
                    <a:pt x="83" y="295"/>
                    <a:pt x="93" y="300"/>
                  </a:cubicBezTo>
                  <a:cubicBezTo>
                    <a:pt x="99" y="303"/>
                    <a:pt x="115" y="305"/>
                    <a:pt x="121" y="309"/>
                  </a:cubicBezTo>
                  <a:cubicBezTo>
                    <a:pt x="125" y="311"/>
                    <a:pt x="147" y="310"/>
                    <a:pt x="141" y="319"/>
                  </a:cubicBezTo>
                  <a:cubicBezTo>
                    <a:pt x="149" y="319"/>
                    <a:pt x="149" y="312"/>
                    <a:pt x="151" y="306"/>
                  </a:cubicBezTo>
                  <a:cubicBezTo>
                    <a:pt x="154" y="309"/>
                    <a:pt x="162" y="309"/>
                    <a:pt x="166" y="309"/>
                  </a:cubicBezTo>
                  <a:cubicBezTo>
                    <a:pt x="162" y="310"/>
                    <a:pt x="172" y="313"/>
                    <a:pt x="174" y="313"/>
                  </a:cubicBezTo>
                  <a:cubicBezTo>
                    <a:pt x="178" y="313"/>
                    <a:pt x="181" y="310"/>
                    <a:pt x="185" y="309"/>
                  </a:cubicBezTo>
                  <a:cubicBezTo>
                    <a:pt x="192" y="308"/>
                    <a:pt x="200" y="302"/>
                    <a:pt x="209" y="305"/>
                  </a:cubicBezTo>
                  <a:cubicBezTo>
                    <a:pt x="208" y="304"/>
                    <a:pt x="208" y="302"/>
                    <a:pt x="208" y="301"/>
                  </a:cubicBezTo>
                  <a:cubicBezTo>
                    <a:pt x="212" y="302"/>
                    <a:pt x="216" y="304"/>
                    <a:pt x="220" y="304"/>
                  </a:cubicBezTo>
                  <a:cubicBezTo>
                    <a:pt x="222" y="303"/>
                    <a:pt x="224" y="303"/>
                    <a:pt x="226" y="302"/>
                  </a:cubicBezTo>
                  <a:cubicBezTo>
                    <a:pt x="228" y="302"/>
                    <a:pt x="229" y="307"/>
                    <a:pt x="231" y="308"/>
                  </a:cubicBezTo>
                  <a:cubicBezTo>
                    <a:pt x="237" y="312"/>
                    <a:pt x="237" y="310"/>
                    <a:pt x="238" y="305"/>
                  </a:cubicBezTo>
                  <a:cubicBezTo>
                    <a:pt x="240" y="300"/>
                    <a:pt x="233" y="302"/>
                    <a:pt x="234" y="298"/>
                  </a:cubicBezTo>
                  <a:cubicBezTo>
                    <a:pt x="234" y="292"/>
                    <a:pt x="234" y="293"/>
                    <a:pt x="230" y="288"/>
                  </a:cubicBezTo>
                  <a:cubicBezTo>
                    <a:pt x="227" y="285"/>
                    <a:pt x="229" y="282"/>
                    <a:pt x="233" y="281"/>
                  </a:cubicBezTo>
                  <a:cubicBezTo>
                    <a:pt x="237" y="279"/>
                    <a:pt x="250" y="277"/>
                    <a:pt x="250" y="271"/>
                  </a:cubicBezTo>
                  <a:cubicBezTo>
                    <a:pt x="250" y="260"/>
                    <a:pt x="257" y="269"/>
                    <a:pt x="261" y="265"/>
                  </a:cubicBezTo>
                  <a:cubicBezTo>
                    <a:pt x="268" y="256"/>
                    <a:pt x="255" y="250"/>
                    <a:pt x="250" y="247"/>
                  </a:cubicBezTo>
                  <a:cubicBezTo>
                    <a:pt x="244" y="243"/>
                    <a:pt x="239" y="238"/>
                    <a:pt x="232" y="235"/>
                  </a:cubicBezTo>
                  <a:cubicBezTo>
                    <a:pt x="224" y="230"/>
                    <a:pt x="222" y="220"/>
                    <a:pt x="215" y="216"/>
                  </a:cubicBezTo>
                  <a:cubicBezTo>
                    <a:pt x="221" y="211"/>
                    <a:pt x="218" y="207"/>
                    <a:pt x="212" y="204"/>
                  </a:cubicBezTo>
                  <a:cubicBezTo>
                    <a:pt x="208" y="201"/>
                    <a:pt x="207" y="197"/>
                    <a:pt x="205" y="193"/>
                  </a:cubicBezTo>
                  <a:cubicBezTo>
                    <a:pt x="208" y="193"/>
                    <a:pt x="210" y="194"/>
                    <a:pt x="212" y="199"/>
                  </a:cubicBezTo>
                  <a:cubicBezTo>
                    <a:pt x="213" y="186"/>
                    <a:pt x="230" y="191"/>
                    <a:pt x="237" y="185"/>
                  </a:cubicBezTo>
                  <a:cubicBezTo>
                    <a:pt x="247" y="176"/>
                    <a:pt x="266" y="172"/>
                    <a:pt x="279" y="167"/>
                  </a:cubicBezTo>
                  <a:cubicBezTo>
                    <a:pt x="277" y="166"/>
                    <a:pt x="276" y="165"/>
                    <a:pt x="275" y="164"/>
                  </a:cubicBezTo>
                  <a:cubicBezTo>
                    <a:pt x="280" y="163"/>
                    <a:pt x="281" y="161"/>
                    <a:pt x="286" y="167"/>
                  </a:cubicBezTo>
                  <a:cubicBezTo>
                    <a:pt x="296" y="180"/>
                    <a:pt x="303" y="155"/>
                    <a:pt x="297" y="149"/>
                  </a:cubicBezTo>
                  <a:cubicBezTo>
                    <a:pt x="297" y="145"/>
                    <a:pt x="290" y="144"/>
                    <a:pt x="290" y="141"/>
                  </a:cubicBezTo>
                  <a:cubicBezTo>
                    <a:pt x="290" y="137"/>
                    <a:pt x="290" y="135"/>
                    <a:pt x="287" y="132"/>
                  </a:cubicBezTo>
                  <a:cubicBezTo>
                    <a:pt x="284" y="129"/>
                    <a:pt x="288" y="127"/>
                    <a:pt x="289" y="125"/>
                  </a:cubicBezTo>
                  <a:cubicBezTo>
                    <a:pt x="294" y="112"/>
                    <a:pt x="281" y="108"/>
                    <a:pt x="284" y="104"/>
                  </a:cubicBezTo>
                  <a:cubicBezTo>
                    <a:pt x="291" y="96"/>
                    <a:pt x="272" y="94"/>
                    <a:pt x="269" y="86"/>
                  </a:cubicBezTo>
                  <a:cubicBezTo>
                    <a:pt x="273" y="83"/>
                    <a:pt x="284" y="66"/>
                    <a:pt x="277" y="65"/>
                  </a:cubicBezTo>
                  <a:cubicBezTo>
                    <a:pt x="275" y="60"/>
                    <a:pt x="273" y="54"/>
                    <a:pt x="268" y="52"/>
                  </a:cubicBezTo>
                  <a:cubicBezTo>
                    <a:pt x="264" y="50"/>
                    <a:pt x="258" y="49"/>
                    <a:pt x="258" y="45"/>
                  </a:cubicBezTo>
                  <a:cubicBezTo>
                    <a:pt x="257" y="42"/>
                    <a:pt x="256" y="35"/>
                    <a:pt x="253" y="35"/>
                  </a:cubicBezTo>
                  <a:cubicBezTo>
                    <a:pt x="250" y="35"/>
                    <a:pt x="246" y="35"/>
                    <a:pt x="247" y="37"/>
                  </a:cubicBezTo>
                  <a:cubicBezTo>
                    <a:pt x="243" y="35"/>
                    <a:pt x="234" y="25"/>
                    <a:pt x="231" y="24"/>
                  </a:cubicBezTo>
                  <a:cubicBezTo>
                    <a:pt x="223" y="23"/>
                    <a:pt x="217" y="24"/>
                    <a:pt x="211" y="30"/>
                  </a:cubicBezTo>
                  <a:cubicBezTo>
                    <a:pt x="210" y="23"/>
                    <a:pt x="221" y="23"/>
                    <a:pt x="226" y="24"/>
                  </a:cubicBezTo>
                  <a:cubicBezTo>
                    <a:pt x="217" y="21"/>
                    <a:pt x="216" y="23"/>
                    <a:pt x="210" y="28"/>
                  </a:cubicBezTo>
                  <a:cubicBezTo>
                    <a:pt x="207" y="30"/>
                    <a:pt x="201" y="32"/>
                    <a:pt x="203" y="37"/>
                  </a:cubicBezTo>
                  <a:cubicBezTo>
                    <a:pt x="203" y="29"/>
                    <a:pt x="187" y="36"/>
                    <a:pt x="184" y="39"/>
                  </a:cubicBezTo>
                  <a:cubicBezTo>
                    <a:pt x="191" y="35"/>
                    <a:pt x="183" y="41"/>
                    <a:pt x="182" y="45"/>
                  </a:cubicBezTo>
                  <a:cubicBezTo>
                    <a:pt x="179" y="42"/>
                    <a:pt x="161" y="38"/>
                    <a:pt x="165" y="45"/>
                  </a:cubicBezTo>
                  <a:cubicBezTo>
                    <a:pt x="164" y="42"/>
                    <a:pt x="163" y="41"/>
                    <a:pt x="160" y="40"/>
                  </a:cubicBezTo>
                  <a:cubicBezTo>
                    <a:pt x="165" y="35"/>
                    <a:pt x="169" y="32"/>
                    <a:pt x="171" y="25"/>
                  </a:cubicBezTo>
                  <a:cubicBezTo>
                    <a:pt x="164" y="26"/>
                    <a:pt x="160" y="29"/>
                    <a:pt x="154" y="26"/>
                  </a:cubicBezTo>
                  <a:cubicBezTo>
                    <a:pt x="150" y="24"/>
                    <a:pt x="143" y="21"/>
                    <a:pt x="141" y="27"/>
                  </a:cubicBezTo>
                  <a:cubicBezTo>
                    <a:pt x="141" y="25"/>
                    <a:pt x="140" y="24"/>
                    <a:pt x="142" y="22"/>
                  </a:cubicBezTo>
                  <a:cubicBezTo>
                    <a:pt x="139" y="21"/>
                    <a:pt x="135" y="21"/>
                    <a:pt x="132" y="22"/>
                  </a:cubicBezTo>
                  <a:cubicBezTo>
                    <a:pt x="134" y="21"/>
                    <a:pt x="140" y="14"/>
                    <a:pt x="134" y="14"/>
                  </a:cubicBezTo>
                  <a:cubicBezTo>
                    <a:pt x="143" y="9"/>
                    <a:pt x="110" y="6"/>
                    <a:pt x="111" y="7"/>
                  </a:cubicBezTo>
                  <a:cubicBezTo>
                    <a:pt x="108" y="5"/>
                    <a:pt x="101" y="4"/>
                    <a:pt x="98" y="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95" name="Freeform 60"/>
            <p:cNvSpPr>
              <a:spLocks/>
            </p:cNvSpPr>
            <p:nvPr/>
          </p:nvSpPr>
          <p:spPr bwMode="auto">
            <a:xfrm>
              <a:off x="5994990" y="9738606"/>
              <a:ext cx="48950" cy="42832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2" y="5"/>
                </a:cxn>
                <a:cxn ang="0">
                  <a:pos x="12" y="8"/>
                </a:cxn>
                <a:cxn ang="0">
                  <a:pos x="9" y="0"/>
                </a:cxn>
                <a:cxn ang="0">
                  <a:pos x="17" y="5"/>
                </a:cxn>
                <a:cxn ang="0">
                  <a:pos x="17" y="12"/>
                </a:cxn>
                <a:cxn ang="0">
                  <a:pos x="20" y="16"/>
                </a:cxn>
                <a:cxn ang="0">
                  <a:pos x="10" y="16"/>
                </a:cxn>
                <a:cxn ang="0">
                  <a:pos x="0" y="14"/>
                </a:cxn>
              </a:cxnLst>
              <a:rect l="0" t="0" r="r" b="b"/>
              <a:pathLst>
                <a:path w="20" h="18">
                  <a:moveTo>
                    <a:pt x="0" y="14"/>
                  </a:moveTo>
                  <a:cubicBezTo>
                    <a:pt x="6" y="13"/>
                    <a:pt x="3" y="8"/>
                    <a:pt x="2" y="5"/>
                  </a:cubicBezTo>
                  <a:cubicBezTo>
                    <a:pt x="5" y="5"/>
                    <a:pt x="9" y="7"/>
                    <a:pt x="12" y="8"/>
                  </a:cubicBezTo>
                  <a:cubicBezTo>
                    <a:pt x="11" y="4"/>
                    <a:pt x="2" y="5"/>
                    <a:pt x="9" y="0"/>
                  </a:cubicBezTo>
                  <a:cubicBezTo>
                    <a:pt x="8" y="7"/>
                    <a:pt x="16" y="1"/>
                    <a:pt x="17" y="5"/>
                  </a:cubicBezTo>
                  <a:cubicBezTo>
                    <a:pt x="18" y="7"/>
                    <a:pt x="14" y="10"/>
                    <a:pt x="17" y="12"/>
                  </a:cubicBezTo>
                  <a:cubicBezTo>
                    <a:pt x="19" y="13"/>
                    <a:pt x="20" y="13"/>
                    <a:pt x="20" y="16"/>
                  </a:cubicBezTo>
                  <a:cubicBezTo>
                    <a:pt x="17" y="15"/>
                    <a:pt x="14" y="13"/>
                    <a:pt x="10" y="16"/>
                  </a:cubicBezTo>
                  <a:cubicBezTo>
                    <a:pt x="8" y="18"/>
                    <a:pt x="2" y="17"/>
                    <a:pt x="0" y="14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96" name="Freeform 61"/>
            <p:cNvSpPr>
              <a:spLocks/>
            </p:cNvSpPr>
            <p:nvPr/>
          </p:nvSpPr>
          <p:spPr bwMode="auto">
            <a:xfrm>
              <a:off x="6050059" y="9787556"/>
              <a:ext cx="36713" cy="30594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0" y="0"/>
                </a:cxn>
                <a:cxn ang="0">
                  <a:pos x="14" y="9"/>
                </a:cxn>
                <a:cxn ang="0">
                  <a:pos x="2" y="12"/>
                </a:cxn>
                <a:cxn ang="0">
                  <a:pos x="8" y="6"/>
                </a:cxn>
                <a:cxn ang="0">
                  <a:pos x="1" y="5"/>
                </a:cxn>
              </a:cxnLst>
              <a:rect l="0" t="0" r="r" b="b"/>
              <a:pathLst>
                <a:path w="17" h="14">
                  <a:moveTo>
                    <a:pt x="1" y="5"/>
                  </a:moveTo>
                  <a:cubicBezTo>
                    <a:pt x="1" y="3"/>
                    <a:pt x="0" y="1"/>
                    <a:pt x="0" y="0"/>
                  </a:cubicBezTo>
                  <a:cubicBezTo>
                    <a:pt x="3" y="4"/>
                    <a:pt x="10" y="4"/>
                    <a:pt x="14" y="9"/>
                  </a:cubicBezTo>
                  <a:cubicBezTo>
                    <a:pt x="17" y="14"/>
                    <a:pt x="4" y="14"/>
                    <a:pt x="2" y="12"/>
                  </a:cubicBezTo>
                  <a:cubicBezTo>
                    <a:pt x="7" y="11"/>
                    <a:pt x="2" y="6"/>
                    <a:pt x="8" y="6"/>
                  </a:cubicBezTo>
                  <a:cubicBezTo>
                    <a:pt x="5" y="6"/>
                    <a:pt x="3" y="6"/>
                    <a:pt x="1" y="5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97" name="Freeform 62"/>
            <p:cNvSpPr>
              <a:spLocks/>
            </p:cNvSpPr>
            <p:nvPr/>
          </p:nvSpPr>
          <p:spPr bwMode="auto">
            <a:xfrm>
              <a:off x="6790431" y="12810230"/>
              <a:ext cx="1431792" cy="1933532"/>
            </a:xfrm>
            <a:custGeom>
              <a:avLst/>
              <a:gdLst/>
              <a:ahLst/>
              <a:cxnLst>
                <a:cxn ang="0">
                  <a:pos x="9" y="429"/>
                </a:cxn>
                <a:cxn ang="0">
                  <a:pos x="26" y="385"/>
                </a:cxn>
                <a:cxn ang="0">
                  <a:pos x="39" y="345"/>
                </a:cxn>
                <a:cxn ang="0">
                  <a:pos x="61" y="318"/>
                </a:cxn>
                <a:cxn ang="0">
                  <a:pos x="76" y="135"/>
                </a:cxn>
                <a:cxn ang="0">
                  <a:pos x="110" y="48"/>
                </a:cxn>
                <a:cxn ang="0">
                  <a:pos x="325" y="49"/>
                </a:cxn>
                <a:cxn ang="0">
                  <a:pos x="351" y="49"/>
                </a:cxn>
                <a:cxn ang="0">
                  <a:pos x="416" y="50"/>
                </a:cxn>
                <a:cxn ang="0">
                  <a:pos x="461" y="39"/>
                </a:cxn>
                <a:cxn ang="0">
                  <a:pos x="486" y="14"/>
                </a:cxn>
                <a:cxn ang="0">
                  <a:pos x="523" y="20"/>
                </a:cxn>
                <a:cxn ang="0">
                  <a:pos x="553" y="64"/>
                </a:cxn>
                <a:cxn ang="0">
                  <a:pos x="563" y="93"/>
                </a:cxn>
                <a:cxn ang="0">
                  <a:pos x="570" y="154"/>
                </a:cxn>
                <a:cxn ang="0">
                  <a:pos x="611" y="208"/>
                </a:cxn>
                <a:cxn ang="0">
                  <a:pos x="614" y="235"/>
                </a:cxn>
                <a:cxn ang="0">
                  <a:pos x="582" y="260"/>
                </a:cxn>
                <a:cxn ang="0">
                  <a:pos x="564" y="281"/>
                </a:cxn>
                <a:cxn ang="0">
                  <a:pos x="559" y="309"/>
                </a:cxn>
                <a:cxn ang="0">
                  <a:pos x="549" y="370"/>
                </a:cxn>
                <a:cxn ang="0">
                  <a:pos x="541" y="431"/>
                </a:cxn>
                <a:cxn ang="0">
                  <a:pos x="519" y="454"/>
                </a:cxn>
                <a:cxn ang="0">
                  <a:pos x="496" y="508"/>
                </a:cxn>
                <a:cxn ang="0">
                  <a:pos x="489" y="535"/>
                </a:cxn>
                <a:cxn ang="0">
                  <a:pos x="473" y="551"/>
                </a:cxn>
                <a:cxn ang="0">
                  <a:pos x="465" y="599"/>
                </a:cxn>
                <a:cxn ang="0">
                  <a:pos x="439" y="630"/>
                </a:cxn>
                <a:cxn ang="0">
                  <a:pos x="428" y="658"/>
                </a:cxn>
                <a:cxn ang="0">
                  <a:pos x="462" y="676"/>
                </a:cxn>
                <a:cxn ang="0">
                  <a:pos x="488" y="705"/>
                </a:cxn>
                <a:cxn ang="0">
                  <a:pos x="504" y="747"/>
                </a:cxn>
                <a:cxn ang="0">
                  <a:pos x="514" y="763"/>
                </a:cxn>
                <a:cxn ang="0">
                  <a:pos x="531" y="768"/>
                </a:cxn>
                <a:cxn ang="0">
                  <a:pos x="537" y="795"/>
                </a:cxn>
                <a:cxn ang="0">
                  <a:pos x="454" y="824"/>
                </a:cxn>
                <a:cxn ang="0">
                  <a:pos x="423" y="828"/>
                </a:cxn>
                <a:cxn ang="0">
                  <a:pos x="382" y="832"/>
                </a:cxn>
                <a:cxn ang="0">
                  <a:pos x="361" y="831"/>
                </a:cxn>
                <a:cxn ang="0">
                  <a:pos x="333" y="838"/>
                </a:cxn>
                <a:cxn ang="0">
                  <a:pos x="307" y="806"/>
                </a:cxn>
                <a:cxn ang="0">
                  <a:pos x="282" y="803"/>
                </a:cxn>
                <a:cxn ang="0">
                  <a:pos x="244" y="805"/>
                </a:cxn>
                <a:cxn ang="0">
                  <a:pos x="225" y="790"/>
                </a:cxn>
                <a:cxn ang="0">
                  <a:pos x="210" y="769"/>
                </a:cxn>
                <a:cxn ang="0">
                  <a:pos x="193" y="740"/>
                </a:cxn>
                <a:cxn ang="0">
                  <a:pos x="173" y="719"/>
                </a:cxn>
                <a:cxn ang="0">
                  <a:pos x="164" y="700"/>
                </a:cxn>
                <a:cxn ang="0">
                  <a:pos x="130" y="671"/>
                </a:cxn>
                <a:cxn ang="0">
                  <a:pos x="126" y="653"/>
                </a:cxn>
                <a:cxn ang="0">
                  <a:pos x="107" y="641"/>
                </a:cxn>
                <a:cxn ang="0">
                  <a:pos x="91" y="622"/>
                </a:cxn>
                <a:cxn ang="0">
                  <a:pos x="67" y="606"/>
                </a:cxn>
                <a:cxn ang="0">
                  <a:pos x="68" y="597"/>
                </a:cxn>
                <a:cxn ang="0">
                  <a:pos x="54" y="542"/>
                </a:cxn>
                <a:cxn ang="0">
                  <a:pos x="42" y="506"/>
                </a:cxn>
                <a:cxn ang="0">
                  <a:pos x="28" y="475"/>
                </a:cxn>
                <a:cxn ang="0">
                  <a:pos x="22" y="460"/>
                </a:cxn>
                <a:cxn ang="0">
                  <a:pos x="0" y="444"/>
                </a:cxn>
              </a:cxnLst>
              <a:rect l="0" t="0" r="r" b="b"/>
              <a:pathLst>
                <a:path w="623" h="843">
                  <a:moveTo>
                    <a:pt x="0" y="444"/>
                  </a:moveTo>
                  <a:cubicBezTo>
                    <a:pt x="2" y="438"/>
                    <a:pt x="3" y="432"/>
                    <a:pt x="9" y="429"/>
                  </a:cubicBezTo>
                  <a:cubicBezTo>
                    <a:pt x="14" y="425"/>
                    <a:pt x="18" y="422"/>
                    <a:pt x="15" y="416"/>
                  </a:cubicBezTo>
                  <a:cubicBezTo>
                    <a:pt x="6" y="399"/>
                    <a:pt x="14" y="395"/>
                    <a:pt x="26" y="385"/>
                  </a:cubicBezTo>
                  <a:cubicBezTo>
                    <a:pt x="23" y="382"/>
                    <a:pt x="17" y="369"/>
                    <a:pt x="23" y="366"/>
                  </a:cubicBezTo>
                  <a:cubicBezTo>
                    <a:pt x="32" y="361"/>
                    <a:pt x="33" y="353"/>
                    <a:pt x="39" y="345"/>
                  </a:cubicBezTo>
                  <a:cubicBezTo>
                    <a:pt x="46" y="335"/>
                    <a:pt x="34" y="326"/>
                    <a:pt x="46" y="321"/>
                  </a:cubicBezTo>
                  <a:cubicBezTo>
                    <a:pt x="51" y="318"/>
                    <a:pt x="56" y="321"/>
                    <a:pt x="61" y="318"/>
                  </a:cubicBezTo>
                  <a:cubicBezTo>
                    <a:pt x="67" y="315"/>
                    <a:pt x="73" y="317"/>
                    <a:pt x="79" y="319"/>
                  </a:cubicBezTo>
                  <a:lnTo>
                    <a:pt x="76" y="135"/>
                  </a:lnTo>
                  <a:cubicBezTo>
                    <a:pt x="88" y="135"/>
                    <a:pt x="100" y="135"/>
                    <a:pt x="113" y="135"/>
                  </a:cubicBezTo>
                  <a:cubicBezTo>
                    <a:pt x="112" y="106"/>
                    <a:pt x="111" y="77"/>
                    <a:pt x="110" y="48"/>
                  </a:cubicBezTo>
                  <a:cubicBezTo>
                    <a:pt x="158" y="48"/>
                    <a:pt x="207" y="49"/>
                    <a:pt x="255" y="49"/>
                  </a:cubicBezTo>
                  <a:cubicBezTo>
                    <a:pt x="278" y="49"/>
                    <a:pt x="302" y="49"/>
                    <a:pt x="325" y="49"/>
                  </a:cubicBezTo>
                  <a:cubicBezTo>
                    <a:pt x="334" y="49"/>
                    <a:pt x="342" y="51"/>
                    <a:pt x="347" y="42"/>
                  </a:cubicBezTo>
                  <a:cubicBezTo>
                    <a:pt x="352" y="33"/>
                    <a:pt x="354" y="45"/>
                    <a:pt x="351" y="49"/>
                  </a:cubicBezTo>
                  <a:cubicBezTo>
                    <a:pt x="362" y="51"/>
                    <a:pt x="374" y="50"/>
                    <a:pt x="385" y="50"/>
                  </a:cubicBezTo>
                  <a:cubicBezTo>
                    <a:pt x="394" y="49"/>
                    <a:pt x="408" y="46"/>
                    <a:pt x="416" y="50"/>
                  </a:cubicBezTo>
                  <a:cubicBezTo>
                    <a:pt x="425" y="55"/>
                    <a:pt x="444" y="70"/>
                    <a:pt x="448" y="51"/>
                  </a:cubicBezTo>
                  <a:cubicBezTo>
                    <a:pt x="450" y="42"/>
                    <a:pt x="452" y="40"/>
                    <a:pt x="461" y="39"/>
                  </a:cubicBezTo>
                  <a:cubicBezTo>
                    <a:pt x="470" y="37"/>
                    <a:pt x="472" y="32"/>
                    <a:pt x="475" y="24"/>
                  </a:cubicBezTo>
                  <a:cubicBezTo>
                    <a:pt x="477" y="20"/>
                    <a:pt x="479" y="11"/>
                    <a:pt x="486" y="14"/>
                  </a:cubicBezTo>
                  <a:cubicBezTo>
                    <a:pt x="491" y="17"/>
                    <a:pt x="500" y="4"/>
                    <a:pt x="504" y="0"/>
                  </a:cubicBezTo>
                  <a:cubicBezTo>
                    <a:pt x="506" y="11"/>
                    <a:pt x="514" y="15"/>
                    <a:pt x="523" y="20"/>
                  </a:cubicBezTo>
                  <a:cubicBezTo>
                    <a:pt x="531" y="24"/>
                    <a:pt x="536" y="35"/>
                    <a:pt x="544" y="40"/>
                  </a:cubicBezTo>
                  <a:cubicBezTo>
                    <a:pt x="555" y="48"/>
                    <a:pt x="550" y="52"/>
                    <a:pt x="553" y="64"/>
                  </a:cubicBezTo>
                  <a:cubicBezTo>
                    <a:pt x="556" y="73"/>
                    <a:pt x="568" y="79"/>
                    <a:pt x="568" y="90"/>
                  </a:cubicBezTo>
                  <a:cubicBezTo>
                    <a:pt x="566" y="82"/>
                    <a:pt x="560" y="85"/>
                    <a:pt x="563" y="93"/>
                  </a:cubicBezTo>
                  <a:cubicBezTo>
                    <a:pt x="565" y="99"/>
                    <a:pt x="568" y="106"/>
                    <a:pt x="567" y="112"/>
                  </a:cubicBezTo>
                  <a:cubicBezTo>
                    <a:pt x="565" y="127"/>
                    <a:pt x="569" y="140"/>
                    <a:pt x="570" y="154"/>
                  </a:cubicBezTo>
                  <a:cubicBezTo>
                    <a:pt x="570" y="164"/>
                    <a:pt x="574" y="187"/>
                    <a:pt x="586" y="189"/>
                  </a:cubicBezTo>
                  <a:cubicBezTo>
                    <a:pt x="593" y="191"/>
                    <a:pt x="606" y="212"/>
                    <a:pt x="611" y="208"/>
                  </a:cubicBezTo>
                  <a:cubicBezTo>
                    <a:pt x="611" y="214"/>
                    <a:pt x="622" y="214"/>
                    <a:pt x="623" y="220"/>
                  </a:cubicBezTo>
                  <a:cubicBezTo>
                    <a:pt x="622" y="222"/>
                    <a:pt x="616" y="232"/>
                    <a:pt x="614" y="235"/>
                  </a:cubicBezTo>
                  <a:cubicBezTo>
                    <a:pt x="611" y="240"/>
                    <a:pt x="599" y="244"/>
                    <a:pt x="593" y="246"/>
                  </a:cubicBezTo>
                  <a:cubicBezTo>
                    <a:pt x="584" y="250"/>
                    <a:pt x="585" y="251"/>
                    <a:pt x="582" y="260"/>
                  </a:cubicBezTo>
                  <a:cubicBezTo>
                    <a:pt x="581" y="264"/>
                    <a:pt x="572" y="261"/>
                    <a:pt x="568" y="263"/>
                  </a:cubicBezTo>
                  <a:cubicBezTo>
                    <a:pt x="564" y="265"/>
                    <a:pt x="565" y="276"/>
                    <a:pt x="564" y="281"/>
                  </a:cubicBezTo>
                  <a:cubicBezTo>
                    <a:pt x="563" y="286"/>
                    <a:pt x="565" y="290"/>
                    <a:pt x="564" y="295"/>
                  </a:cubicBezTo>
                  <a:cubicBezTo>
                    <a:pt x="563" y="299"/>
                    <a:pt x="561" y="304"/>
                    <a:pt x="559" y="309"/>
                  </a:cubicBezTo>
                  <a:cubicBezTo>
                    <a:pt x="555" y="320"/>
                    <a:pt x="554" y="332"/>
                    <a:pt x="549" y="342"/>
                  </a:cubicBezTo>
                  <a:cubicBezTo>
                    <a:pt x="545" y="348"/>
                    <a:pt x="548" y="360"/>
                    <a:pt x="549" y="370"/>
                  </a:cubicBezTo>
                  <a:cubicBezTo>
                    <a:pt x="549" y="379"/>
                    <a:pt x="551" y="393"/>
                    <a:pt x="548" y="406"/>
                  </a:cubicBezTo>
                  <a:cubicBezTo>
                    <a:pt x="547" y="415"/>
                    <a:pt x="541" y="422"/>
                    <a:pt x="541" y="431"/>
                  </a:cubicBezTo>
                  <a:cubicBezTo>
                    <a:pt x="541" y="434"/>
                    <a:pt x="542" y="448"/>
                    <a:pt x="537" y="449"/>
                  </a:cubicBezTo>
                  <a:cubicBezTo>
                    <a:pt x="530" y="450"/>
                    <a:pt x="524" y="447"/>
                    <a:pt x="519" y="454"/>
                  </a:cubicBezTo>
                  <a:cubicBezTo>
                    <a:pt x="515" y="461"/>
                    <a:pt x="512" y="477"/>
                    <a:pt x="505" y="482"/>
                  </a:cubicBezTo>
                  <a:cubicBezTo>
                    <a:pt x="497" y="486"/>
                    <a:pt x="502" y="500"/>
                    <a:pt x="496" y="508"/>
                  </a:cubicBezTo>
                  <a:cubicBezTo>
                    <a:pt x="493" y="512"/>
                    <a:pt x="502" y="512"/>
                    <a:pt x="496" y="524"/>
                  </a:cubicBezTo>
                  <a:cubicBezTo>
                    <a:pt x="493" y="529"/>
                    <a:pt x="492" y="531"/>
                    <a:pt x="489" y="535"/>
                  </a:cubicBezTo>
                  <a:cubicBezTo>
                    <a:pt x="489" y="529"/>
                    <a:pt x="482" y="524"/>
                    <a:pt x="477" y="530"/>
                  </a:cubicBezTo>
                  <a:cubicBezTo>
                    <a:pt x="472" y="537"/>
                    <a:pt x="473" y="543"/>
                    <a:pt x="473" y="551"/>
                  </a:cubicBezTo>
                  <a:cubicBezTo>
                    <a:pt x="473" y="559"/>
                    <a:pt x="470" y="564"/>
                    <a:pt x="467" y="571"/>
                  </a:cubicBezTo>
                  <a:cubicBezTo>
                    <a:pt x="465" y="580"/>
                    <a:pt x="465" y="589"/>
                    <a:pt x="465" y="599"/>
                  </a:cubicBezTo>
                  <a:cubicBezTo>
                    <a:pt x="466" y="610"/>
                    <a:pt x="473" y="630"/>
                    <a:pt x="456" y="632"/>
                  </a:cubicBezTo>
                  <a:cubicBezTo>
                    <a:pt x="451" y="632"/>
                    <a:pt x="444" y="630"/>
                    <a:pt x="439" y="630"/>
                  </a:cubicBezTo>
                  <a:cubicBezTo>
                    <a:pt x="430" y="631"/>
                    <a:pt x="432" y="636"/>
                    <a:pt x="430" y="643"/>
                  </a:cubicBezTo>
                  <a:cubicBezTo>
                    <a:pt x="429" y="648"/>
                    <a:pt x="418" y="652"/>
                    <a:pt x="428" y="658"/>
                  </a:cubicBezTo>
                  <a:cubicBezTo>
                    <a:pt x="434" y="661"/>
                    <a:pt x="441" y="660"/>
                    <a:pt x="448" y="663"/>
                  </a:cubicBezTo>
                  <a:cubicBezTo>
                    <a:pt x="455" y="667"/>
                    <a:pt x="458" y="671"/>
                    <a:pt x="462" y="676"/>
                  </a:cubicBezTo>
                  <a:cubicBezTo>
                    <a:pt x="467" y="682"/>
                    <a:pt x="472" y="693"/>
                    <a:pt x="475" y="695"/>
                  </a:cubicBezTo>
                  <a:cubicBezTo>
                    <a:pt x="480" y="697"/>
                    <a:pt x="482" y="701"/>
                    <a:pt x="488" y="705"/>
                  </a:cubicBezTo>
                  <a:cubicBezTo>
                    <a:pt x="494" y="710"/>
                    <a:pt x="493" y="719"/>
                    <a:pt x="496" y="725"/>
                  </a:cubicBezTo>
                  <a:cubicBezTo>
                    <a:pt x="500" y="732"/>
                    <a:pt x="500" y="740"/>
                    <a:pt x="504" y="747"/>
                  </a:cubicBezTo>
                  <a:cubicBezTo>
                    <a:pt x="505" y="749"/>
                    <a:pt x="506" y="753"/>
                    <a:pt x="509" y="755"/>
                  </a:cubicBezTo>
                  <a:cubicBezTo>
                    <a:pt x="512" y="757"/>
                    <a:pt x="511" y="761"/>
                    <a:pt x="514" y="763"/>
                  </a:cubicBezTo>
                  <a:cubicBezTo>
                    <a:pt x="518" y="758"/>
                    <a:pt x="523" y="759"/>
                    <a:pt x="527" y="763"/>
                  </a:cubicBezTo>
                  <a:cubicBezTo>
                    <a:pt x="531" y="766"/>
                    <a:pt x="530" y="765"/>
                    <a:pt x="531" y="768"/>
                  </a:cubicBezTo>
                  <a:cubicBezTo>
                    <a:pt x="533" y="773"/>
                    <a:pt x="530" y="778"/>
                    <a:pt x="530" y="782"/>
                  </a:cubicBezTo>
                  <a:cubicBezTo>
                    <a:pt x="530" y="788"/>
                    <a:pt x="534" y="791"/>
                    <a:pt x="537" y="795"/>
                  </a:cubicBezTo>
                  <a:cubicBezTo>
                    <a:pt x="519" y="796"/>
                    <a:pt x="499" y="794"/>
                    <a:pt x="481" y="797"/>
                  </a:cubicBezTo>
                  <a:cubicBezTo>
                    <a:pt x="471" y="798"/>
                    <a:pt x="461" y="816"/>
                    <a:pt x="454" y="824"/>
                  </a:cubicBezTo>
                  <a:cubicBezTo>
                    <a:pt x="453" y="826"/>
                    <a:pt x="444" y="832"/>
                    <a:pt x="442" y="832"/>
                  </a:cubicBezTo>
                  <a:cubicBezTo>
                    <a:pt x="434" y="832"/>
                    <a:pt x="428" y="825"/>
                    <a:pt x="423" y="828"/>
                  </a:cubicBezTo>
                  <a:cubicBezTo>
                    <a:pt x="413" y="833"/>
                    <a:pt x="391" y="832"/>
                    <a:pt x="395" y="842"/>
                  </a:cubicBezTo>
                  <a:cubicBezTo>
                    <a:pt x="389" y="840"/>
                    <a:pt x="386" y="837"/>
                    <a:pt x="382" y="832"/>
                  </a:cubicBezTo>
                  <a:cubicBezTo>
                    <a:pt x="380" y="828"/>
                    <a:pt x="375" y="834"/>
                    <a:pt x="372" y="835"/>
                  </a:cubicBezTo>
                  <a:cubicBezTo>
                    <a:pt x="367" y="838"/>
                    <a:pt x="365" y="832"/>
                    <a:pt x="361" y="831"/>
                  </a:cubicBezTo>
                  <a:cubicBezTo>
                    <a:pt x="354" y="830"/>
                    <a:pt x="347" y="838"/>
                    <a:pt x="345" y="843"/>
                  </a:cubicBezTo>
                  <a:cubicBezTo>
                    <a:pt x="344" y="837"/>
                    <a:pt x="338" y="837"/>
                    <a:pt x="333" y="838"/>
                  </a:cubicBezTo>
                  <a:cubicBezTo>
                    <a:pt x="339" y="826"/>
                    <a:pt x="321" y="823"/>
                    <a:pt x="315" y="817"/>
                  </a:cubicBezTo>
                  <a:cubicBezTo>
                    <a:pt x="312" y="813"/>
                    <a:pt x="310" y="809"/>
                    <a:pt x="307" y="806"/>
                  </a:cubicBezTo>
                  <a:cubicBezTo>
                    <a:pt x="305" y="802"/>
                    <a:pt x="304" y="798"/>
                    <a:pt x="300" y="795"/>
                  </a:cubicBezTo>
                  <a:cubicBezTo>
                    <a:pt x="289" y="785"/>
                    <a:pt x="292" y="804"/>
                    <a:pt x="282" y="803"/>
                  </a:cubicBezTo>
                  <a:cubicBezTo>
                    <a:pt x="273" y="803"/>
                    <a:pt x="271" y="795"/>
                    <a:pt x="261" y="802"/>
                  </a:cubicBezTo>
                  <a:cubicBezTo>
                    <a:pt x="253" y="807"/>
                    <a:pt x="252" y="810"/>
                    <a:pt x="244" y="805"/>
                  </a:cubicBezTo>
                  <a:cubicBezTo>
                    <a:pt x="242" y="804"/>
                    <a:pt x="238" y="803"/>
                    <a:pt x="237" y="801"/>
                  </a:cubicBezTo>
                  <a:cubicBezTo>
                    <a:pt x="234" y="797"/>
                    <a:pt x="226" y="796"/>
                    <a:pt x="225" y="790"/>
                  </a:cubicBezTo>
                  <a:cubicBezTo>
                    <a:pt x="224" y="784"/>
                    <a:pt x="222" y="782"/>
                    <a:pt x="217" y="780"/>
                  </a:cubicBezTo>
                  <a:cubicBezTo>
                    <a:pt x="214" y="777"/>
                    <a:pt x="213" y="772"/>
                    <a:pt x="210" y="769"/>
                  </a:cubicBezTo>
                  <a:cubicBezTo>
                    <a:pt x="206" y="764"/>
                    <a:pt x="208" y="759"/>
                    <a:pt x="207" y="754"/>
                  </a:cubicBezTo>
                  <a:cubicBezTo>
                    <a:pt x="207" y="746"/>
                    <a:pt x="198" y="744"/>
                    <a:pt x="193" y="740"/>
                  </a:cubicBezTo>
                  <a:cubicBezTo>
                    <a:pt x="187" y="736"/>
                    <a:pt x="178" y="734"/>
                    <a:pt x="178" y="727"/>
                  </a:cubicBezTo>
                  <a:cubicBezTo>
                    <a:pt x="179" y="723"/>
                    <a:pt x="174" y="722"/>
                    <a:pt x="173" y="719"/>
                  </a:cubicBezTo>
                  <a:cubicBezTo>
                    <a:pt x="170" y="715"/>
                    <a:pt x="175" y="712"/>
                    <a:pt x="174" y="708"/>
                  </a:cubicBezTo>
                  <a:cubicBezTo>
                    <a:pt x="172" y="704"/>
                    <a:pt x="167" y="703"/>
                    <a:pt x="164" y="700"/>
                  </a:cubicBezTo>
                  <a:cubicBezTo>
                    <a:pt x="161" y="696"/>
                    <a:pt x="163" y="693"/>
                    <a:pt x="157" y="690"/>
                  </a:cubicBezTo>
                  <a:cubicBezTo>
                    <a:pt x="147" y="684"/>
                    <a:pt x="138" y="680"/>
                    <a:pt x="130" y="671"/>
                  </a:cubicBezTo>
                  <a:cubicBezTo>
                    <a:pt x="127" y="668"/>
                    <a:pt x="132" y="665"/>
                    <a:pt x="132" y="661"/>
                  </a:cubicBezTo>
                  <a:cubicBezTo>
                    <a:pt x="132" y="658"/>
                    <a:pt x="130" y="656"/>
                    <a:pt x="126" y="653"/>
                  </a:cubicBezTo>
                  <a:cubicBezTo>
                    <a:pt x="122" y="651"/>
                    <a:pt x="121" y="648"/>
                    <a:pt x="118" y="645"/>
                  </a:cubicBezTo>
                  <a:cubicBezTo>
                    <a:pt x="115" y="642"/>
                    <a:pt x="111" y="641"/>
                    <a:pt x="107" y="641"/>
                  </a:cubicBezTo>
                  <a:cubicBezTo>
                    <a:pt x="101" y="640"/>
                    <a:pt x="91" y="640"/>
                    <a:pt x="91" y="632"/>
                  </a:cubicBezTo>
                  <a:cubicBezTo>
                    <a:pt x="91" y="630"/>
                    <a:pt x="93" y="624"/>
                    <a:pt x="91" y="622"/>
                  </a:cubicBezTo>
                  <a:cubicBezTo>
                    <a:pt x="86" y="617"/>
                    <a:pt x="71" y="619"/>
                    <a:pt x="65" y="618"/>
                  </a:cubicBezTo>
                  <a:cubicBezTo>
                    <a:pt x="66" y="614"/>
                    <a:pt x="68" y="610"/>
                    <a:pt x="67" y="606"/>
                  </a:cubicBezTo>
                  <a:cubicBezTo>
                    <a:pt x="66" y="607"/>
                    <a:pt x="65" y="607"/>
                    <a:pt x="63" y="608"/>
                  </a:cubicBezTo>
                  <a:cubicBezTo>
                    <a:pt x="62" y="602"/>
                    <a:pt x="65" y="601"/>
                    <a:pt x="68" y="597"/>
                  </a:cubicBezTo>
                  <a:cubicBezTo>
                    <a:pt x="72" y="592"/>
                    <a:pt x="71" y="584"/>
                    <a:pt x="71" y="579"/>
                  </a:cubicBezTo>
                  <a:cubicBezTo>
                    <a:pt x="71" y="565"/>
                    <a:pt x="63" y="552"/>
                    <a:pt x="54" y="542"/>
                  </a:cubicBezTo>
                  <a:cubicBezTo>
                    <a:pt x="49" y="537"/>
                    <a:pt x="44" y="532"/>
                    <a:pt x="40" y="525"/>
                  </a:cubicBezTo>
                  <a:cubicBezTo>
                    <a:pt x="37" y="519"/>
                    <a:pt x="46" y="513"/>
                    <a:pt x="42" y="506"/>
                  </a:cubicBezTo>
                  <a:cubicBezTo>
                    <a:pt x="39" y="501"/>
                    <a:pt x="31" y="500"/>
                    <a:pt x="28" y="494"/>
                  </a:cubicBezTo>
                  <a:cubicBezTo>
                    <a:pt x="25" y="488"/>
                    <a:pt x="32" y="481"/>
                    <a:pt x="28" y="475"/>
                  </a:cubicBezTo>
                  <a:cubicBezTo>
                    <a:pt x="27" y="475"/>
                    <a:pt x="26" y="476"/>
                    <a:pt x="24" y="476"/>
                  </a:cubicBezTo>
                  <a:cubicBezTo>
                    <a:pt x="26" y="471"/>
                    <a:pt x="24" y="465"/>
                    <a:pt x="22" y="460"/>
                  </a:cubicBezTo>
                  <a:cubicBezTo>
                    <a:pt x="19" y="457"/>
                    <a:pt x="27" y="452"/>
                    <a:pt x="22" y="449"/>
                  </a:cubicBezTo>
                  <a:cubicBezTo>
                    <a:pt x="14" y="444"/>
                    <a:pt x="4" y="457"/>
                    <a:pt x="0" y="444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98" name="Freeform 63"/>
            <p:cNvSpPr>
              <a:spLocks/>
            </p:cNvSpPr>
            <p:nvPr/>
          </p:nvSpPr>
          <p:spPr bwMode="auto">
            <a:xfrm>
              <a:off x="8148797" y="11402912"/>
              <a:ext cx="844391" cy="826035"/>
            </a:xfrm>
            <a:custGeom>
              <a:avLst/>
              <a:gdLst/>
              <a:ahLst/>
              <a:cxnLst>
                <a:cxn ang="0">
                  <a:pos x="0" y="173"/>
                </a:cxn>
                <a:cxn ang="0">
                  <a:pos x="60" y="138"/>
                </a:cxn>
                <a:cxn ang="0">
                  <a:pos x="77" y="124"/>
                </a:cxn>
                <a:cxn ang="0">
                  <a:pos x="79" y="96"/>
                </a:cxn>
                <a:cxn ang="0">
                  <a:pos x="83" y="70"/>
                </a:cxn>
                <a:cxn ang="0">
                  <a:pos x="79" y="39"/>
                </a:cxn>
                <a:cxn ang="0">
                  <a:pos x="97" y="30"/>
                </a:cxn>
                <a:cxn ang="0">
                  <a:pos x="110" y="12"/>
                </a:cxn>
                <a:cxn ang="0">
                  <a:pos x="114" y="12"/>
                </a:cxn>
                <a:cxn ang="0">
                  <a:pos x="122" y="3"/>
                </a:cxn>
                <a:cxn ang="0">
                  <a:pos x="147" y="4"/>
                </a:cxn>
                <a:cxn ang="0">
                  <a:pos x="157" y="7"/>
                </a:cxn>
                <a:cxn ang="0">
                  <a:pos x="169" y="4"/>
                </a:cxn>
                <a:cxn ang="0">
                  <a:pos x="180" y="17"/>
                </a:cxn>
                <a:cxn ang="0">
                  <a:pos x="193" y="9"/>
                </a:cxn>
                <a:cxn ang="0">
                  <a:pos x="203" y="26"/>
                </a:cxn>
                <a:cxn ang="0">
                  <a:pos x="208" y="30"/>
                </a:cxn>
                <a:cxn ang="0">
                  <a:pos x="210" y="40"/>
                </a:cxn>
                <a:cxn ang="0">
                  <a:pos x="222" y="60"/>
                </a:cxn>
                <a:cxn ang="0">
                  <a:pos x="237" y="67"/>
                </a:cxn>
                <a:cxn ang="0">
                  <a:pos x="259" y="68"/>
                </a:cxn>
                <a:cxn ang="0">
                  <a:pos x="249" y="76"/>
                </a:cxn>
                <a:cxn ang="0">
                  <a:pos x="257" y="96"/>
                </a:cxn>
                <a:cxn ang="0">
                  <a:pos x="247" y="104"/>
                </a:cxn>
                <a:cxn ang="0">
                  <a:pos x="242" y="111"/>
                </a:cxn>
                <a:cxn ang="0">
                  <a:pos x="244" y="122"/>
                </a:cxn>
                <a:cxn ang="0">
                  <a:pos x="236" y="120"/>
                </a:cxn>
                <a:cxn ang="0">
                  <a:pos x="236" y="129"/>
                </a:cxn>
                <a:cxn ang="0">
                  <a:pos x="240" y="139"/>
                </a:cxn>
                <a:cxn ang="0">
                  <a:pos x="238" y="149"/>
                </a:cxn>
                <a:cxn ang="0">
                  <a:pos x="249" y="159"/>
                </a:cxn>
                <a:cxn ang="0">
                  <a:pos x="263" y="184"/>
                </a:cxn>
                <a:cxn ang="0">
                  <a:pos x="270" y="190"/>
                </a:cxn>
                <a:cxn ang="0">
                  <a:pos x="284" y="195"/>
                </a:cxn>
                <a:cxn ang="0">
                  <a:pos x="309" y="212"/>
                </a:cxn>
                <a:cxn ang="0">
                  <a:pos x="330" y="235"/>
                </a:cxn>
                <a:cxn ang="0">
                  <a:pos x="331" y="257"/>
                </a:cxn>
                <a:cxn ang="0">
                  <a:pos x="337" y="274"/>
                </a:cxn>
                <a:cxn ang="0">
                  <a:pos x="345" y="276"/>
                </a:cxn>
                <a:cxn ang="0">
                  <a:pos x="346" y="288"/>
                </a:cxn>
                <a:cxn ang="0">
                  <a:pos x="358" y="305"/>
                </a:cxn>
                <a:cxn ang="0">
                  <a:pos x="368" y="319"/>
                </a:cxn>
                <a:cxn ang="0">
                  <a:pos x="345" y="313"/>
                </a:cxn>
                <a:cxn ang="0">
                  <a:pos x="332" y="314"/>
                </a:cxn>
                <a:cxn ang="0">
                  <a:pos x="315" y="321"/>
                </a:cxn>
                <a:cxn ang="0">
                  <a:pos x="289" y="358"/>
                </a:cxn>
                <a:cxn ang="0">
                  <a:pos x="237" y="352"/>
                </a:cxn>
                <a:cxn ang="0">
                  <a:pos x="203" y="330"/>
                </a:cxn>
                <a:cxn ang="0">
                  <a:pos x="67" y="237"/>
                </a:cxn>
                <a:cxn ang="0">
                  <a:pos x="18" y="226"/>
                </a:cxn>
                <a:cxn ang="0">
                  <a:pos x="12" y="215"/>
                </a:cxn>
                <a:cxn ang="0">
                  <a:pos x="12" y="211"/>
                </a:cxn>
                <a:cxn ang="0">
                  <a:pos x="10" y="201"/>
                </a:cxn>
                <a:cxn ang="0">
                  <a:pos x="0" y="173"/>
                </a:cxn>
              </a:cxnLst>
              <a:rect l="0" t="0" r="r" b="b"/>
              <a:pathLst>
                <a:path w="368" h="360">
                  <a:moveTo>
                    <a:pt x="0" y="173"/>
                  </a:moveTo>
                  <a:cubicBezTo>
                    <a:pt x="22" y="162"/>
                    <a:pt x="41" y="152"/>
                    <a:pt x="60" y="138"/>
                  </a:cubicBezTo>
                  <a:cubicBezTo>
                    <a:pt x="66" y="134"/>
                    <a:pt x="73" y="129"/>
                    <a:pt x="77" y="124"/>
                  </a:cubicBezTo>
                  <a:cubicBezTo>
                    <a:pt x="83" y="113"/>
                    <a:pt x="78" y="100"/>
                    <a:pt x="79" y="96"/>
                  </a:cubicBezTo>
                  <a:cubicBezTo>
                    <a:pt x="79" y="80"/>
                    <a:pt x="84" y="78"/>
                    <a:pt x="83" y="70"/>
                  </a:cubicBezTo>
                  <a:cubicBezTo>
                    <a:pt x="82" y="62"/>
                    <a:pt x="69" y="46"/>
                    <a:pt x="79" y="39"/>
                  </a:cubicBezTo>
                  <a:cubicBezTo>
                    <a:pt x="84" y="35"/>
                    <a:pt x="91" y="35"/>
                    <a:pt x="97" y="30"/>
                  </a:cubicBezTo>
                  <a:cubicBezTo>
                    <a:pt x="101" y="27"/>
                    <a:pt x="114" y="16"/>
                    <a:pt x="110" y="12"/>
                  </a:cubicBezTo>
                  <a:cubicBezTo>
                    <a:pt x="109" y="10"/>
                    <a:pt x="112" y="12"/>
                    <a:pt x="114" y="12"/>
                  </a:cubicBezTo>
                  <a:cubicBezTo>
                    <a:pt x="119" y="10"/>
                    <a:pt x="120" y="6"/>
                    <a:pt x="122" y="3"/>
                  </a:cubicBezTo>
                  <a:cubicBezTo>
                    <a:pt x="124" y="0"/>
                    <a:pt x="143" y="3"/>
                    <a:pt x="147" y="4"/>
                  </a:cubicBezTo>
                  <a:cubicBezTo>
                    <a:pt x="150" y="5"/>
                    <a:pt x="153" y="7"/>
                    <a:pt x="157" y="7"/>
                  </a:cubicBezTo>
                  <a:cubicBezTo>
                    <a:pt x="162" y="9"/>
                    <a:pt x="164" y="5"/>
                    <a:pt x="169" y="4"/>
                  </a:cubicBezTo>
                  <a:cubicBezTo>
                    <a:pt x="182" y="2"/>
                    <a:pt x="173" y="18"/>
                    <a:pt x="180" y="17"/>
                  </a:cubicBezTo>
                  <a:cubicBezTo>
                    <a:pt x="185" y="17"/>
                    <a:pt x="187" y="9"/>
                    <a:pt x="193" y="9"/>
                  </a:cubicBezTo>
                  <a:cubicBezTo>
                    <a:pt x="200" y="10"/>
                    <a:pt x="200" y="22"/>
                    <a:pt x="203" y="26"/>
                  </a:cubicBezTo>
                  <a:cubicBezTo>
                    <a:pt x="204" y="28"/>
                    <a:pt x="206" y="28"/>
                    <a:pt x="208" y="30"/>
                  </a:cubicBezTo>
                  <a:cubicBezTo>
                    <a:pt x="209" y="33"/>
                    <a:pt x="207" y="38"/>
                    <a:pt x="210" y="40"/>
                  </a:cubicBezTo>
                  <a:cubicBezTo>
                    <a:pt x="215" y="45"/>
                    <a:pt x="227" y="51"/>
                    <a:pt x="222" y="60"/>
                  </a:cubicBezTo>
                  <a:cubicBezTo>
                    <a:pt x="230" y="58"/>
                    <a:pt x="234" y="65"/>
                    <a:pt x="237" y="67"/>
                  </a:cubicBezTo>
                  <a:cubicBezTo>
                    <a:pt x="244" y="69"/>
                    <a:pt x="244" y="64"/>
                    <a:pt x="259" y="68"/>
                  </a:cubicBezTo>
                  <a:cubicBezTo>
                    <a:pt x="258" y="73"/>
                    <a:pt x="251" y="72"/>
                    <a:pt x="249" y="76"/>
                  </a:cubicBezTo>
                  <a:cubicBezTo>
                    <a:pt x="245" y="84"/>
                    <a:pt x="256" y="89"/>
                    <a:pt x="257" y="96"/>
                  </a:cubicBezTo>
                  <a:cubicBezTo>
                    <a:pt x="258" y="104"/>
                    <a:pt x="247" y="95"/>
                    <a:pt x="247" y="104"/>
                  </a:cubicBezTo>
                  <a:cubicBezTo>
                    <a:pt x="247" y="108"/>
                    <a:pt x="243" y="107"/>
                    <a:pt x="242" y="111"/>
                  </a:cubicBezTo>
                  <a:cubicBezTo>
                    <a:pt x="241" y="115"/>
                    <a:pt x="243" y="118"/>
                    <a:pt x="244" y="122"/>
                  </a:cubicBezTo>
                  <a:cubicBezTo>
                    <a:pt x="241" y="122"/>
                    <a:pt x="238" y="121"/>
                    <a:pt x="236" y="120"/>
                  </a:cubicBezTo>
                  <a:cubicBezTo>
                    <a:pt x="235" y="123"/>
                    <a:pt x="233" y="126"/>
                    <a:pt x="236" y="129"/>
                  </a:cubicBezTo>
                  <a:cubicBezTo>
                    <a:pt x="239" y="132"/>
                    <a:pt x="241" y="134"/>
                    <a:pt x="240" y="139"/>
                  </a:cubicBezTo>
                  <a:cubicBezTo>
                    <a:pt x="238" y="144"/>
                    <a:pt x="233" y="145"/>
                    <a:pt x="238" y="149"/>
                  </a:cubicBezTo>
                  <a:cubicBezTo>
                    <a:pt x="241" y="153"/>
                    <a:pt x="245" y="157"/>
                    <a:pt x="249" y="159"/>
                  </a:cubicBezTo>
                  <a:cubicBezTo>
                    <a:pt x="253" y="162"/>
                    <a:pt x="275" y="181"/>
                    <a:pt x="263" y="184"/>
                  </a:cubicBezTo>
                  <a:cubicBezTo>
                    <a:pt x="267" y="186"/>
                    <a:pt x="266" y="191"/>
                    <a:pt x="270" y="190"/>
                  </a:cubicBezTo>
                  <a:cubicBezTo>
                    <a:pt x="276" y="189"/>
                    <a:pt x="279" y="193"/>
                    <a:pt x="284" y="195"/>
                  </a:cubicBezTo>
                  <a:cubicBezTo>
                    <a:pt x="292" y="200"/>
                    <a:pt x="298" y="211"/>
                    <a:pt x="309" y="212"/>
                  </a:cubicBezTo>
                  <a:cubicBezTo>
                    <a:pt x="315" y="212"/>
                    <a:pt x="325" y="230"/>
                    <a:pt x="330" y="235"/>
                  </a:cubicBezTo>
                  <a:cubicBezTo>
                    <a:pt x="337" y="241"/>
                    <a:pt x="333" y="248"/>
                    <a:pt x="331" y="257"/>
                  </a:cubicBezTo>
                  <a:cubicBezTo>
                    <a:pt x="330" y="261"/>
                    <a:pt x="330" y="274"/>
                    <a:pt x="337" y="274"/>
                  </a:cubicBezTo>
                  <a:cubicBezTo>
                    <a:pt x="339" y="274"/>
                    <a:pt x="343" y="274"/>
                    <a:pt x="345" y="276"/>
                  </a:cubicBezTo>
                  <a:cubicBezTo>
                    <a:pt x="347" y="279"/>
                    <a:pt x="347" y="285"/>
                    <a:pt x="346" y="288"/>
                  </a:cubicBezTo>
                  <a:cubicBezTo>
                    <a:pt x="345" y="296"/>
                    <a:pt x="349" y="298"/>
                    <a:pt x="358" y="305"/>
                  </a:cubicBezTo>
                  <a:cubicBezTo>
                    <a:pt x="362" y="308"/>
                    <a:pt x="361" y="318"/>
                    <a:pt x="368" y="319"/>
                  </a:cubicBezTo>
                  <a:cubicBezTo>
                    <a:pt x="364" y="319"/>
                    <a:pt x="345" y="317"/>
                    <a:pt x="345" y="313"/>
                  </a:cubicBezTo>
                  <a:cubicBezTo>
                    <a:pt x="347" y="319"/>
                    <a:pt x="336" y="314"/>
                    <a:pt x="332" y="314"/>
                  </a:cubicBezTo>
                  <a:cubicBezTo>
                    <a:pt x="326" y="314"/>
                    <a:pt x="318" y="315"/>
                    <a:pt x="315" y="321"/>
                  </a:cubicBezTo>
                  <a:cubicBezTo>
                    <a:pt x="309" y="334"/>
                    <a:pt x="310" y="360"/>
                    <a:pt x="289" y="358"/>
                  </a:cubicBezTo>
                  <a:lnTo>
                    <a:pt x="237" y="352"/>
                  </a:lnTo>
                  <a:cubicBezTo>
                    <a:pt x="220" y="349"/>
                    <a:pt x="219" y="340"/>
                    <a:pt x="203" y="330"/>
                  </a:cubicBezTo>
                  <a:cubicBezTo>
                    <a:pt x="159" y="297"/>
                    <a:pt x="117" y="259"/>
                    <a:pt x="67" y="237"/>
                  </a:cubicBezTo>
                  <a:cubicBezTo>
                    <a:pt x="49" y="229"/>
                    <a:pt x="34" y="230"/>
                    <a:pt x="18" y="226"/>
                  </a:cubicBezTo>
                  <a:cubicBezTo>
                    <a:pt x="28" y="215"/>
                    <a:pt x="15" y="220"/>
                    <a:pt x="12" y="215"/>
                  </a:cubicBezTo>
                  <a:cubicBezTo>
                    <a:pt x="12" y="214"/>
                    <a:pt x="11" y="212"/>
                    <a:pt x="12" y="211"/>
                  </a:cubicBezTo>
                  <a:cubicBezTo>
                    <a:pt x="14" y="208"/>
                    <a:pt x="12" y="205"/>
                    <a:pt x="10" y="201"/>
                  </a:cubicBezTo>
                  <a:cubicBezTo>
                    <a:pt x="7" y="191"/>
                    <a:pt x="3" y="182"/>
                    <a:pt x="0" y="173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99" name="Freeform 64"/>
            <p:cNvSpPr>
              <a:spLocks/>
            </p:cNvSpPr>
            <p:nvPr/>
          </p:nvSpPr>
          <p:spPr bwMode="auto">
            <a:xfrm>
              <a:off x="6043940" y="10503453"/>
              <a:ext cx="465027" cy="367127"/>
            </a:xfrm>
            <a:custGeom>
              <a:avLst/>
              <a:gdLst/>
              <a:ahLst/>
              <a:cxnLst>
                <a:cxn ang="0">
                  <a:pos x="3" y="49"/>
                </a:cxn>
                <a:cxn ang="0">
                  <a:pos x="10" y="50"/>
                </a:cxn>
                <a:cxn ang="0">
                  <a:pos x="18" y="47"/>
                </a:cxn>
                <a:cxn ang="0">
                  <a:pos x="36" y="41"/>
                </a:cxn>
                <a:cxn ang="0">
                  <a:pos x="55" y="49"/>
                </a:cxn>
                <a:cxn ang="0">
                  <a:pos x="64" y="41"/>
                </a:cxn>
                <a:cxn ang="0">
                  <a:pos x="59" y="39"/>
                </a:cxn>
                <a:cxn ang="0">
                  <a:pos x="71" y="20"/>
                </a:cxn>
                <a:cxn ang="0">
                  <a:pos x="85" y="14"/>
                </a:cxn>
                <a:cxn ang="0">
                  <a:pos x="88" y="9"/>
                </a:cxn>
                <a:cxn ang="0">
                  <a:pos x="94" y="11"/>
                </a:cxn>
                <a:cxn ang="0">
                  <a:pos x="106" y="8"/>
                </a:cxn>
                <a:cxn ang="0">
                  <a:pos x="123" y="21"/>
                </a:cxn>
                <a:cxn ang="0">
                  <a:pos x="152" y="37"/>
                </a:cxn>
                <a:cxn ang="0">
                  <a:pos x="179" y="29"/>
                </a:cxn>
                <a:cxn ang="0">
                  <a:pos x="182" y="35"/>
                </a:cxn>
                <a:cxn ang="0">
                  <a:pos x="189" y="46"/>
                </a:cxn>
                <a:cxn ang="0">
                  <a:pos x="200" y="61"/>
                </a:cxn>
                <a:cxn ang="0">
                  <a:pos x="189" y="63"/>
                </a:cxn>
                <a:cxn ang="0">
                  <a:pos x="181" y="73"/>
                </a:cxn>
                <a:cxn ang="0">
                  <a:pos x="173" y="67"/>
                </a:cxn>
                <a:cxn ang="0">
                  <a:pos x="160" y="65"/>
                </a:cxn>
                <a:cxn ang="0">
                  <a:pos x="150" y="65"/>
                </a:cxn>
                <a:cxn ang="0">
                  <a:pos x="140" y="64"/>
                </a:cxn>
                <a:cxn ang="0">
                  <a:pos x="117" y="59"/>
                </a:cxn>
                <a:cxn ang="0">
                  <a:pos x="110" y="60"/>
                </a:cxn>
                <a:cxn ang="0">
                  <a:pos x="100" y="64"/>
                </a:cxn>
                <a:cxn ang="0">
                  <a:pos x="86" y="62"/>
                </a:cxn>
                <a:cxn ang="0">
                  <a:pos x="78" y="75"/>
                </a:cxn>
                <a:cxn ang="0">
                  <a:pos x="81" y="80"/>
                </a:cxn>
                <a:cxn ang="0">
                  <a:pos x="91" y="88"/>
                </a:cxn>
                <a:cxn ang="0">
                  <a:pos x="101" y="109"/>
                </a:cxn>
                <a:cxn ang="0">
                  <a:pos x="124" y="130"/>
                </a:cxn>
                <a:cxn ang="0">
                  <a:pos x="141" y="147"/>
                </a:cxn>
                <a:cxn ang="0">
                  <a:pos x="136" y="151"/>
                </a:cxn>
                <a:cxn ang="0">
                  <a:pos x="92" y="132"/>
                </a:cxn>
                <a:cxn ang="0">
                  <a:pos x="84" y="129"/>
                </a:cxn>
                <a:cxn ang="0">
                  <a:pos x="78" y="121"/>
                </a:cxn>
                <a:cxn ang="0">
                  <a:pos x="56" y="100"/>
                </a:cxn>
                <a:cxn ang="0">
                  <a:pos x="70" y="100"/>
                </a:cxn>
                <a:cxn ang="0">
                  <a:pos x="51" y="85"/>
                </a:cxn>
                <a:cxn ang="0">
                  <a:pos x="46" y="66"/>
                </a:cxn>
                <a:cxn ang="0">
                  <a:pos x="30" y="55"/>
                </a:cxn>
                <a:cxn ang="0">
                  <a:pos x="23" y="69"/>
                </a:cxn>
                <a:cxn ang="0">
                  <a:pos x="19" y="67"/>
                </a:cxn>
                <a:cxn ang="0">
                  <a:pos x="14" y="79"/>
                </a:cxn>
                <a:cxn ang="0">
                  <a:pos x="8" y="63"/>
                </a:cxn>
                <a:cxn ang="0">
                  <a:pos x="0" y="48"/>
                </a:cxn>
                <a:cxn ang="0">
                  <a:pos x="3" y="49"/>
                </a:cxn>
              </a:cxnLst>
              <a:rect l="0" t="0" r="r" b="b"/>
              <a:pathLst>
                <a:path w="203" h="161">
                  <a:moveTo>
                    <a:pt x="3" y="49"/>
                  </a:moveTo>
                  <a:cubicBezTo>
                    <a:pt x="5" y="49"/>
                    <a:pt x="8" y="50"/>
                    <a:pt x="10" y="50"/>
                  </a:cubicBezTo>
                  <a:cubicBezTo>
                    <a:pt x="14" y="51"/>
                    <a:pt x="16" y="48"/>
                    <a:pt x="18" y="47"/>
                  </a:cubicBezTo>
                  <a:cubicBezTo>
                    <a:pt x="19" y="47"/>
                    <a:pt x="26" y="54"/>
                    <a:pt x="36" y="41"/>
                  </a:cubicBezTo>
                  <a:cubicBezTo>
                    <a:pt x="43" y="47"/>
                    <a:pt x="48" y="45"/>
                    <a:pt x="55" y="49"/>
                  </a:cubicBezTo>
                  <a:cubicBezTo>
                    <a:pt x="64" y="54"/>
                    <a:pt x="60" y="42"/>
                    <a:pt x="64" y="41"/>
                  </a:cubicBezTo>
                  <a:cubicBezTo>
                    <a:pt x="62" y="41"/>
                    <a:pt x="60" y="40"/>
                    <a:pt x="59" y="39"/>
                  </a:cubicBezTo>
                  <a:cubicBezTo>
                    <a:pt x="73" y="29"/>
                    <a:pt x="76" y="39"/>
                    <a:pt x="71" y="20"/>
                  </a:cubicBezTo>
                  <a:cubicBezTo>
                    <a:pt x="70" y="18"/>
                    <a:pt x="83" y="15"/>
                    <a:pt x="85" y="14"/>
                  </a:cubicBezTo>
                  <a:cubicBezTo>
                    <a:pt x="88" y="11"/>
                    <a:pt x="85" y="12"/>
                    <a:pt x="88" y="9"/>
                  </a:cubicBezTo>
                  <a:cubicBezTo>
                    <a:pt x="88" y="9"/>
                    <a:pt x="93" y="11"/>
                    <a:pt x="94" y="11"/>
                  </a:cubicBezTo>
                  <a:cubicBezTo>
                    <a:pt x="84" y="0"/>
                    <a:pt x="102" y="4"/>
                    <a:pt x="106" y="8"/>
                  </a:cubicBezTo>
                  <a:cubicBezTo>
                    <a:pt x="108" y="10"/>
                    <a:pt x="122" y="18"/>
                    <a:pt x="123" y="21"/>
                  </a:cubicBezTo>
                  <a:cubicBezTo>
                    <a:pt x="131" y="29"/>
                    <a:pt x="141" y="33"/>
                    <a:pt x="152" y="37"/>
                  </a:cubicBezTo>
                  <a:cubicBezTo>
                    <a:pt x="179" y="38"/>
                    <a:pt x="167" y="31"/>
                    <a:pt x="179" y="29"/>
                  </a:cubicBezTo>
                  <a:cubicBezTo>
                    <a:pt x="178" y="27"/>
                    <a:pt x="180" y="32"/>
                    <a:pt x="182" y="35"/>
                  </a:cubicBezTo>
                  <a:cubicBezTo>
                    <a:pt x="184" y="40"/>
                    <a:pt x="182" y="46"/>
                    <a:pt x="189" y="46"/>
                  </a:cubicBezTo>
                  <a:cubicBezTo>
                    <a:pt x="178" y="54"/>
                    <a:pt x="203" y="59"/>
                    <a:pt x="200" y="61"/>
                  </a:cubicBezTo>
                  <a:lnTo>
                    <a:pt x="189" y="63"/>
                  </a:lnTo>
                  <a:cubicBezTo>
                    <a:pt x="193" y="69"/>
                    <a:pt x="188" y="79"/>
                    <a:pt x="181" y="73"/>
                  </a:cubicBezTo>
                  <a:cubicBezTo>
                    <a:pt x="176" y="64"/>
                    <a:pt x="176" y="69"/>
                    <a:pt x="173" y="67"/>
                  </a:cubicBezTo>
                  <a:cubicBezTo>
                    <a:pt x="169" y="65"/>
                    <a:pt x="164" y="64"/>
                    <a:pt x="160" y="65"/>
                  </a:cubicBezTo>
                  <a:cubicBezTo>
                    <a:pt x="155" y="66"/>
                    <a:pt x="155" y="62"/>
                    <a:pt x="150" y="65"/>
                  </a:cubicBezTo>
                  <a:cubicBezTo>
                    <a:pt x="146" y="67"/>
                    <a:pt x="144" y="65"/>
                    <a:pt x="140" y="64"/>
                  </a:cubicBezTo>
                  <a:cubicBezTo>
                    <a:pt x="132" y="64"/>
                    <a:pt x="124" y="61"/>
                    <a:pt x="117" y="59"/>
                  </a:cubicBezTo>
                  <a:cubicBezTo>
                    <a:pt x="111" y="60"/>
                    <a:pt x="119" y="62"/>
                    <a:pt x="110" y="60"/>
                  </a:cubicBezTo>
                  <a:cubicBezTo>
                    <a:pt x="103" y="58"/>
                    <a:pt x="103" y="60"/>
                    <a:pt x="100" y="64"/>
                  </a:cubicBezTo>
                  <a:cubicBezTo>
                    <a:pt x="96" y="72"/>
                    <a:pt x="95" y="69"/>
                    <a:pt x="86" y="62"/>
                  </a:cubicBezTo>
                  <a:cubicBezTo>
                    <a:pt x="76" y="54"/>
                    <a:pt x="77" y="69"/>
                    <a:pt x="78" y="75"/>
                  </a:cubicBezTo>
                  <a:cubicBezTo>
                    <a:pt x="78" y="78"/>
                    <a:pt x="77" y="79"/>
                    <a:pt x="81" y="80"/>
                  </a:cubicBezTo>
                  <a:cubicBezTo>
                    <a:pt x="84" y="81"/>
                    <a:pt x="89" y="85"/>
                    <a:pt x="91" y="88"/>
                  </a:cubicBezTo>
                  <a:cubicBezTo>
                    <a:pt x="96" y="94"/>
                    <a:pt x="91" y="103"/>
                    <a:pt x="101" y="109"/>
                  </a:cubicBezTo>
                  <a:cubicBezTo>
                    <a:pt x="110" y="114"/>
                    <a:pt x="116" y="124"/>
                    <a:pt x="124" y="130"/>
                  </a:cubicBezTo>
                  <a:cubicBezTo>
                    <a:pt x="131" y="135"/>
                    <a:pt x="135" y="142"/>
                    <a:pt x="141" y="147"/>
                  </a:cubicBezTo>
                  <a:cubicBezTo>
                    <a:pt x="148" y="153"/>
                    <a:pt x="144" y="161"/>
                    <a:pt x="136" y="151"/>
                  </a:cubicBezTo>
                  <a:cubicBezTo>
                    <a:pt x="128" y="141"/>
                    <a:pt x="106" y="127"/>
                    <a:pt x="92" y="132"/>
                  </a:cubicBezTo>
                  <a:cubicBezTo>
                    <a:pt x="89" y="133"/>
                    <a:pt x="87" y="132"/>
                    <a:pt x="84" y="129"/>
                  </a:cubicBezTo>
                  <a:cubicBezTo>
                    <a:pt x="82" y="125"/>
                    <a:pt x="83" y="124"/>
                    <a:pt x="78" y="121"/>
                  </a:cubicBezTo>
                  <a:cubicBezTo>
                    <a:pt x="70" y="117"/>
                    <a:pt x="59" y="108"/>
                    <a:pt x="56" y="100"/>
                  </a:cubicBezTo>
                  <a:cubicBezTo>
                    <a:pt x="61" y="99"/>
                    <a:pt x="65" y="100"/>
                    <a:pt x="70" y="100"/>
                  </a:cubicBezTo>
                  <a:cubicBezTo>
                    <a:pt x="64" y="96"/>
                    <a:pt x="56" y="92"/>
                    <a:pt x="51" y="85"/>
                  </a:cubicBezTo>
                  <a:cubicBezTo>
                    <a:pt x="48" y="79"/>
                    <a:pt x="50" y="72"/>
                    <a:pt x="46" y="66"/>
                  </a:cubicBezTo>
                  <a:cubicBezTo>
                    <a:pt x="43" y="61"/>
                    <a:pt x="36" y="56"/>
                    <a:pt x="30" y="55"/>
                  </a:cubicBezTo>
                  <a:cubicBezTo>
                    <a:pt x="26" y="54"/>
                    <a:pt x="22" y="66"/>
                    <a:pt x="23" y="69"/>
                  </a:cubicBezTo>
                  <a:cubicBezTo>
                    <a:pt x="21" y="68"/>
                    <a:pt x="21" y="69"/>
                    <a:pt x="19" y="67"/>
                  </a:cubicBezTo>
                  <a:cubicBezTo>
                    <a:pt x="19" y="71"/>
                    <a:pt x="18" y="76"/>
                    <a:pt x="14" y="79"/>
                  </a:cubicBezTo>
                  <a:cubicBezTo>
                    <a:pt x="12" y="77"/>
                    <a:pt x="4" y="67"/>
                    <a:pt x="8" y="63"/>
                  </a:cubicBezTo>
                  <a:cubicBezTo>
                    <a:pt x="3" y="64"/>
                    <a:pt x="1" y="52"/>
                    <a:pt x="0" y="48"/>
                  </a:cubicBezTo>
                  <a:cubicBezTo>
                    <a:pt x="1" y="48"/>
                    <a:pt x="2" y="48"/>
                    <a:pt x="3" y="49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00" name="Freeform 65"/>
            <p:cNvSpPr>
              <a:spLocks/>
            </p:cNvSpPr>
            <p:nvPr/>
          </p:nvSpPr>
          <p:spPr bwMode="auto">
            <a:xfrm>
              <a:off x="6331523" y="10846104"/>
              <a:ext cx="122376" cy="61187"/>
            </a:xfrm>
            <a:custGeom>
              <a:avLst/>
              <a:gdLst/>
              <a:ahLst/>
              <a:cxnLst>
                <a:cxn ang="0">
                  <a:pos x="20" y="8"/>
                </a:cxn>
                <a:cxn ang="0">
                  <a:pos x="33" y="14"/>
                </a:cxn>
                <a:cxn ang="0">
                  <a:pos x="49" y="26"/>
                </a:cxn>
                <a:cxn ang="0">
                  <a:pos x="29" y="14"/>
                </a:cxn>
                <a:cxn ang="0">
                  <a:pos x="15" y="10"/>
                </a:cxn>
                <a:cxn ang="0">
                  <a:pos x="0" y="4"/>
                </a:cxn>
                <a:cxn ang="0">
                  <a:pos x="22" y="10"/>
                </a:cxn>
                <a:cxn ang="0">
                  <a:pos x="20" y="8"/>
                </a:cxn>
              </a:cxnLst>
              <a:rect l="0" t="0" r="r" b="b"/>
              <a:pathLst>
                <a:path w="54" h="26">
                  <a:moveTo>
                    <a:pt x="20" y="8"/>
                  </a:moveTo>
                  <a:cubicBezTo>
                    <a:pt x="23" y="5"/>
                    <a:pt x="28" y="10"/>
                    <a:pt x="33" y="14"/>
                  </a:cubicBezTo>
                  <a:cubicBezTo>
                    <a:pt x="39" y="20"/>
                    <a:pt x="54" y="21"/>
                    <a:pt x="49" y="26"/>
                  </a:cubicBezTo>
                  <a:cubicBezTo>
                    <a:pt x="43" y="26"/>
                    <a:pt x="33" y="18"/>
                    <a:pt x="29" y="14"/>
                  </a:cubicBezTo>
                  <a:cubicBezTo>
                    <a:pt x="25" y="11"/>
                    <a:pt x="20" y="11"/>
                    <a:pt x="15" y="10"/>
                  </a:cubicBezTo>
                  <a:cubicBezTo>
                    <a:pt x="10" y="8"/>
                    <a:pt x="6" y="4"/>
                    <a:pt x="0" y="4"/>
                  </a:cubicBezTo>
                  <a:cubicBezTo>
                    <a:pt x="6" y="0"/>
                    <a:pt x="18" y="7"/>
                    <a:pt x="22" y="10"/>
                  </a:cubicBezTo>
                  <a:cubicBezTo>
                    <a:pt x="21" y="10"/>
                    <a:pt x="21" y="9"/>
                    <a:pt x="20" y="8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01" name="Freeform 66"/>
            <p:cNvSpPr>
              <a:spLocks/>
            </p:cNvSpPr>
            <p:nvPr/>
          </p:nvSpPr>
          <p:spPr bwMode="auto">
            <a:xfrm>
              <a:off x="6099009" y="10644185"/>
              <a:ext cx="24476" cy="48950"/>
            </a:xfrm>
            <a:custGeom>
              <a:avLst/>
              <a:gdLst/>
              <a:ahLst/>
              <a:cxnLst>
                <a:cxn ang="0">
                  <a:pos x="4" y="8"/>
                </a:cxn>
                <a:cxn ang="0">
                  <a:pos x="3" y="0"/>
                </a:cxn>
                <a:cxn ang="0">
                  <a:pos x="10" y="23"/>
                </a:cxn>
                <a:cxn ang="0">
                  <a:pos x="4" y="8"/>
                </a:cxn>
              </a:cxnLst>
              <a:rect l="0" t="0" r="r" b="b"/>
              <a:pathLst>
                <a:path w="10" h="23">
                  <a:moveTo>
                    <a:pt x="4" y="8"/>
                  </a:moveTo>
                  <a:cubicBezTo>
                    <a:pt x="2" y="6"/>
                    <a:pt x="2" y="3"/>
                    <a:pt x="3" y="0"/>
                  </a:cubicBezTo>
                  <a:cubicBezTo>
                    <a:pt x="7" y="7"/>
                    <a:pt x="8" y="15"/>
                    <a:pt x="10" y="23"/>
                  </a:cubicBezTo>
                  <a:cubicBezTo>
                    <a:pt x="5" y="22"/>
                    <a:pt x="0" y="11"/>
                    <a:pt x="4" y="8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02" name="Freeform 67"/>
            <p:cNvSpPr>
              <a:spLocks/>
            </p:cNvSpPr>
            <p:nvPr/>
          </p:nvSpPr>
          <p:spPr bwMode="auto">
            <a:xfrm>
              <a:off x="6111246" y="10693135"/>
              <a:ext cx="12237" cy="18356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0" y="0"/>
                </a:cxn>
                <a:cxn ang="0">
                  <a:pos x="7" y="7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cubicBezTo>
                    <a:pt x="5" y="5"/>
                    <a:pt x="3" y="2"/>
                    <a:pt x="0" y="0"/>
                  </a:cubicBezTo>
                  <a:cubicBezTo>
                    <a:pt x="3" y="2"/>
                    <a:pt x="5" y="4"/>
                    <a:pt x="7" y="7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03" name="Freeform 68"/>
            <p:cNvSpPr>
              <a:spLocks/>
            </p:cNvSpPr>
            <p:nvPr/>
          </p:nvSpPr>
          <p:spPr bwMode="auto">
            <a:xfrm>
              <a:off x="6111246" y="10638066"/>
              <a:ext cx="30594" cy="30594"/>
            </a:xfrm>
            <a:custGeom>
              <a:avLst/>
              <a:gdLst/>
              <a:ahLst/>
              <a:cxnLst>
                <a:cxn ang="0">
                  <a:pos x="9" y="10"/>
                </a:cxn>
                <a:cxn ang="0">
                  <a:pos x="5" y="1"/>
                </a:cxn>
                <a:cxn ang="0">
                  <a:pos x="14" y="10"/>
                </a:cxn>
                <a:cxn ang="0">
                  <a:pos x="9" y="10"/>
                </a:cxn>
              </a:cxnLst>
              <a:rect l="0" t="0" r="r" b="b"/>
              <a:pathLst>
                <a:path w="14" h="12">
                  <a:moveTo>
                    <a:pt x="9" y="10"/>
                  </a:moveTo>
                  <a:cubicBezTo>
                    <a:pt x="6" y="10"/>
                    <a:pt x="0" y="3"/>
                    <a:pt x="5" y="1"/>
                  </a:cubicBezTo>
                  <a:cubicBezTo>
                    <a:pt x="9" y="0"/>
                    <a:pt x="12" y="9"/>
                    <a:pt x="14" y="10"/>
                  </a:cubicBezTo>
                  <a:cubicBezTo>
                    <a:pt x="13" y="12"/>
                    <a:pt x="11" y="12"/>
                    <a:pt x="9" y="10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04" name="Freeform 69"/>
            <p:cNvSpPr>
              <a:spLocks/>
            </p:cNvSpPr>
            <p:nvPr/>
          </p:nvSpPr>
          <p:spPr bwMode="auto">
            <a:xfrm>
              <a:off x="6135722" y="10674778"/>
              <a:ext cx="12237" cy="1223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5" y="2"/>
                </a:cxn>
                <a:cxn ang="0">
                  <a:pos x="1" y="0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2" y="1"/>
                    <a:pt x="4" y="2"/>
                    <a:pt x="5" y="2"/>
                  </a:cubicBezTo>
                  <a:cubicBezTo>
                    <a:pt x="2" y="4"/>
                    <a:pt x="0" y="3"/>
                    <a:pt x="1" y="0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05" name="Freeform 70"/>
            <p:cNvSpPr>
              <a:spLocks/>
            </p:cNvSpPr>
            <p:nvPr/>
          </p:nvSpPr>
          <p:spPr bwMode="auto">
            <a:xfrm>
              <a:off x="6147959" y="10729847"/>
              <a:ext cx="6119" cy="12237"/>
            </a:xfrm>
            <a:custGeom>
              <a:avLst/>
              <a:gdLst/>
              <a:ahLst/>
              <a:cxnLst>
                <a:cxn ang="0">
                  <a:pos x="3" y="3"/>
                </a:cxn>
                <a:cxn ang="0">
                  <a:pos x="0" y="0"/>
                </a:cxn>
                <a:cxn ang="0">
                  <a:pos x="3" y="3"/>
                </a:cxn>
              </a:cxnLst>
              <a:rect l="0" t="0" r="r" b="b"/>
              <a:pathLst>
                <a:path w="3" h="3">
                  <a:moveTo>
                    <a:pt x="3" y="3"/>
                  </a:moveTo>
                  <a:cubicBezTo>
                    <a:pt x="2" y="2"/>
                    <a:pt x="1" y="1"/>
                    <a:pt x="0" y="0"/>
                  </a:cubicBezTo>
                  <a:cubicBezTo>
                    <a:pt x="1" y="1"/>
                    <a:pt x="3" y="1"/>
                    <a:pt x="3" y="3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06" name="Freeform 71"/>
            <p:cNvSpPr>
              <a:spLocks/>
            </p:cNvSpPr>
            <p:nvPr/>
          </p:nvSpPr>
          <p:spPr bwMode="auto">
            <a:xfrm>
              <a:off x="6141841" y="10687016"/>
              <a:ext cx="36713" cy="42832"/>
            </a:xfrm>
            <a:custGeom>
              <a:avLst/>
              <a:gdLst/>
              <a:ahLst/>
              <a:cxnLst>
                <a:cxn ang="0">
                  <a:pos x="9" y="12"/>
                </a:cxn>
                <a:cxn ang="0">
                  <a:pos x="0" y="0"/>
                </a:cxn>
                <a:cxn ang="0">
                  <a:pos x="16" y="15"/>
                </a:cxn>
                <a:cxn ang="0">
                  <a:pos x="9" y="12"/>
                </a:cxn>
              </a:cxnLst>
              <a:rect l="0" t="0" r="r" b="b"/>
              <a:pathLst>
                <a:path w="16" h="17">
                  <a:moveTo>
                    <a:pt x="9" y="12"/>
                  </a:moveTo>
                  <a:cubicBezTo>
                    <a:pt x="5" y="8"/>
                    <a:pt x="2" y="5"/>
                    <a:pt x="0" y="0"/>
                  </a:cubicBezTo>
                  <a:cubicBezTo>
                    <a:pt x="4" y="7"/>
                    <a:pt x="12" y="9"/>
                    <a:pt x="16" y="15"/>
                  </a:cubicBezTo>
                  <a:cubicBezTo>
                    <a:pt x="13" y="17"/>
                    <a:pt x="11" y="14"/>
                    <a:pt x="9" y="12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07" name="Freeform 72"/>
            <p:cNvSpPr>
              <a:spLocks/>
            </p:cNvSpPr>
            <p:nvPr/>
          </p:nvSpPr>
          <p:spPr bwMode="auto">
            <a:xfrm>
              <a:off x="6154078" y="10748204"/>
              <a:ext cx="24476" cy="18356"/>
            </a:xfrm>
            <a:custGeom>
              <a:avLst/>
              <a:gdLst/>
              <a:ahLst/>
              <a:cxnLst>
                <a:cxn ang="0">
                  <a:pos x="3" y="3"/>
                </a:cxn>
                <a:cxn ang="0">
                  <a:pos x="0" y="0"/>
                </a:cxn>
                <a:cxn ang="0">
                  <a:pos x="9" y="8"/>
                </a:cxn>
                <a:cxn ang="0">
                  <a:pos x="3" y="3"/>
                </a:cxn>
              </a:cxnLst>
              <a:rect l="0" t="0" r="r" b="b"/>
              <a:pathLst>
                <a:path w="9" h="8">
                  <a:moveTo>
                    <a:pt x="3" y="3"/>
                  </a:moveTo>
                  <a:cubicBezTo>
                    <a:pt x="2" y="2"/>
                    <a:pt x="1" y="1"/>
                    <a:pt x="0" y="0"/>
                  </a:cubicBezTo>
                  <a:cubicBezTo>
                    <a:pt x="4" y="0"/>
                    <a:pt x="5" y="6"/>
                    <a:pt x="9" y="8"/>
                  </a:cubicBezTo>
                  <a:cubicBezTo>
                    <a:pt x="6" y="7"/>
                    <a:pt x="4" y="6"/>
                    <a:pt x="3" y="3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08" name="Freeform 73"/>
            <p:cNvSpPr>
              <a:spLocks/>
            </p:cNvSpPr>
            <p:nvPr/>
          </p:nvSpPr>
          <p:spPr bwMode="auto">
            <a:xfrm>
              <a:off x="6184672" y="10766560"/>
              <a:ext cx="12237" cy="183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6"/>
                </a:cxn>
                <a:cxn ang="0">
                  <a:pos x="0" y="0"/>
                </a:cxn>
              </a:cxnLst>
              <a:rect l="0" t="0" r="r" b="b"/>
              <a:pathLst>
                <a:path w="7" h="6">
                  <a:moveTo>
                    <a:pt x="0" y="0"/>
                  </a:moveTo>
                  <a:cubicBezTo>
                    <a:pt x="2" y="2"/>
                    <a:pt x="5" y="4"/>
                    <a:pt x="7" y="6"/>
                  </a:cubicBezTo>
                  <a:cubicBezTo>
                    <a:pt x="4" y="5"/>
                    <a:pt x="1" y="3"/>
                    <a:pt x="0" y="0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09" name="Freeform 74"/>
            <p:cNvSpPr>
              <a:spLocks/>
            </p:cNvSpPr>
            <p:nvPr/>
          </p:nvSpPr>
          <p:spPr bwMode="auto">
            <a:xfrm>
              <a:off x="6172434" y="10748204"/>
              <a:ext cx="12237" cy="6119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0" y="0"/>
                </a:cxn>
                <a:cxn ang="0">
                  <a:pos x="4" y="2"/>
                </a:cxn>
              </a:cxnLst>
              <a:rect l="0" t="0" r="r" b="b"/>
              <a:pathLst>
                <a:path w="4" h="2">
                  <a:moveTo>
                    <a:pt x="4" y="2"/>
                  </a:moveTo>
                  <a:cubicBezTo>
                    <a:pt x="2" y="2"/>
                    <a:pt x="1" y="1"/>
                    <a:pt x="0" y="0"/>
                  </a:cubicBezTo>
                  <a:cubicBezTo>
                    <a:pt x="2" y="0"/>
                    <a:pt x="3" y="1"/>
                    <a:pt x="4" y="2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10" name="Freeform 75"/>
            <p:cNvSpPr>
              <a:spLocks/>
            </p:cNvSpPr>
            <p:nvPr/>
          </p:nvSpPr>
          <p:spPr bwMode="auto">
            <a:xfrm>
              <a:off x="6215265" y="10791035"/>
              <a:ext cx="6119" cy="61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2"/>
                </a:cxn>
                <a:cxn ang="0">
                  <a:pos x="0" y="0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cubicBezTo>
                    <a:pt x="1" y="1"/>
                    <a:pt x="3" y="1"/>
                    <a:pt x="4" y="2"/>
                  </a:cubicBezTo>
                  <a:cubicBezTo>
                    <a:pt x="3" y="1"/>
                    <a:pt x="1" y="1"/>
                    <a:pt x="0" y="0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11" name="Freeform 76"/>
            <p:cNvSpPr>
              <a:spLocks/>
            </p:cNvSpPr>
            <p:nvPr/>
          </p:nvSpPr>
          <p:spPr bwMode="auto">
            <a:xfrm>
              <a:off x="6258097" y="10803273"/>
              <a:ext cx="1223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r" b="b"/>
              <a:pathLst>
                <a:path w="4">
                  <a:moveTo>
                    <a:pt x="0" y="0"/>
                  </a:moveTo>
                  <a:cubicBezTo>
                    <a:pt x="2" y="0"/>
                    <a:pt x="3" y="0"/>
                    <a:pt x="4" y="0"/>
                  </a:cubicBezTo>
                  <a:cubicBezTo>
                    <a:pt x="3" y="0"/>
                    <a:pt x="2" y="0"/>
                    <a:pt x="0" y="0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12" name="Freeform 77"/>
            <p:cNvSpPr>
              <a:spLocks/>
            </p:cNvSpPr>
            <p:nvPr/>
          </p:nvSpPr>
          <p:spPr bwMode="auto">
            <a:xfrm>
              <a:off x="6264215" y="10821628"/>
              <a:ext cx="6119" cy="0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0" y="0"/>
                </a:cxn>
                <a:cxn ang="0">
                  <a:pos x="3" y="2"/>
                </a:cxn>
              </a:cxnLst>
              <a:rect l="0" t="0" r="r" b="b"/>
              <a:pathLst>
                <a:path w="3" h="2">
                  <a:moveTo>
                    <a:pt x="3" y="2"/>
                  </a:moveTo>
                  <a:cubicBezTo>
                    <a:pt x="2" y="1"/>
                    <a:pt x="1" y="0"/>
                    <a:pt x="0" y="0"/>
                  </a:cubicBezTo>
                  <a:cubicBezTo>
                    <a:pt x="1" y="0"/>
                    <a:pt x="2" y="0"/>
                    <a:pt x="3" y="2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13" name="Freeform 78"/>
            <p:cNvSpPr>
              <a:spLocks/>
            </p:cNvSpPr>
            <p:nvPr/>
          </p:nvSpPr>
          <p:spPr bwMode="auto">
            <a:xfrm>
              <a:off x="6276454" y="10815510"/>
              <a:ext cx="36713" cy="18356"/>
            </a:xfrm>
            <a:custGeom>
              <a:avLst/>
              <a:gdLst/>
              <a:ahLst/>
              <a:cxnLst>
                <a:cxn ang="0">
                  <a:pos x="9" y="6"/>
                </a:cxn>
                <a:cxn ang="0">
                  <a:pos x="0" y="0"/>
                </a:cxn>
                <a:cxn ang="0">
                  <a:pos x="15" y="2"/>
                </a:cxn>
                <a:cxn ang="0">
                  <a:pos x="9" y="6"/>
                </a:cxn>
              </a:cxnLst>
              <a:rect l="0" t="0" r="r" b="b"/>
              <a:pathLst>
                <a:path w="15" h="6">
                  <a:moveTo>
                    <a:pt x="9" y="6"/>
                  </a:moveTo>
                  <a:cubicBezTo>
                    <a:pt x="5" y="5"/>
                    <a:pt x="1" y="5"/>
                    <a:pt x="0" y="0"/>
                  </a:cubicBezTo>
                  <a:cubicBezTo>
                    <a:pt x="5" y="0"/>
                    <a:pt x="10" y="1"/>
                    <a:pt x="15" y="2"/>
                  </a:cubicBezTo>
                  <a:cubicBezTo>
                    <a:pt x="13" y="4"/>
                    <a:pt x="11" y="5"/>
                    <a:pt x="9" y="6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14" name="Freeform 79"/>
            <p:cNvSpPr>
              <a:spLocks/>
            </p:cNvSpPr>
            <p:nvPr/>
          </p:nvSpPr>
          <p:spPr bwMode="auto">
            <a:xfrm>
              <a:off x="6294810" y="10852223"/>
              <a:ext cx="42832" cy="12237"/>
            </a:xfrm>
            <a:custGeom>
              <a:avLst/>
              <a:gdLst/>
              <a:ahLst/>
              <a:cxnLst>
                <a:cxn ang="0">
                  <a:pos x="8" y="5"/>
                </a:cxn>
                <a:cxn ang="0">
                  <a:pos x="0" y="4"/>
                </a:cxn>
                <a:cxn ang="0">
                  <a:pos x="19" y="3"/>
                </a:cxn>
                <a:cxn ang="0">
                  <a:pos x="8" y="5"/>
                </a:cxn>
              </a:cxnLst>
              <a:rect l="0" t="0" r="r" b="b"/>
              <a:pathLst>
                <a:path w="19" h="5">
                  <a:moveTo>
                    <a:pt x="8" y="5"/>
                  </a:moveTo>
                  <a:cubicBezTo>
                    <a:pt x="5" y="4"/>
                    <a:pt x="3" y="4"/>
                    <a:pt x="0" y="4"/>
                  </a:cubicBezTo>
                  <a:cubicBezTo>
                    <a:pt x="5" y="0"/>
                    <a:pt x="14" y="1"/>
                    <a:pt x="19" y="3"/>
                  </a:cubicBezTo>
                  <a:cubicBezTo>
                    <a:pt x="15" y="5"/>
                    <a:pt x="11" y="3"/>
                    <a:pt x="8" y="5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15" name="Freeform 80"/>
            <p:cNvSpPr>
              <a:spLocks/>
            </p:cNvSpPr>
            <p:nvPr/>
          </p:nvSpPr>
          <p:spPr bwMode="auto">
            <a:xfrm>
              <a:off x="6276454" y="10833867"/>
              <a:ext cx="61187" cy="12237"/>
            </a:xfrm>
            <a:custGeom>
              <a:avLst/>
              <a:gdLst/>
              <a:ahLst/>
              <a:cxnLst>
                <a:cxn ang="0">
                  <a:pos x="22" y="6"/>
                </a:cxn>
                <a:cxn ang="0">
                  <a:pos x="0" y="3"/>
                </a:cxn>
                <a:cxn ang="0">
                  <a:pos x="26" y="5"/>
                </a:cxn>
                <a:cxn ang="0">
                  <a:pos x="22" y="6"/>
                </a:cxn>
              </a:cxnLst>
              <a:rect l="0" t="0" r="r" b="b"/>
              <a:pathLst>
                <a:path w="26" h="6">
                  <a:moveTo>
                    <a:pt x="22" y="6"/>
                  </a:moveTo>
                  <a:cubicBezTo>
                    <a:pt x="15" y="6"/>
                    <a:pt x="7" y="5"/>
                    <a:pt x="0" y="3"/>
                  </a:cubicBezTo>
                  <a:cubicBezTo>
                    <a:pt x="9" y="0"/>
                    <a:pt x="17" y="5"/>
                    <a:pt x="26" y="5"/>
                  </a:cubicBezTo>
                  <a:cubicBezTo>
                    <a:pt x="24" y="5"/>
                    <a:pt x="23" y="5"/>
                    <a:pt x="22" y="6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16" name="Freeform 81"/>
            <p:cNvSpPr>
              <a:spLocks/>
            </p:cNvSpPr>
            <p:nvPr/>
          </p:nvSpPr>
          <p:spPr bwMode="auto">
            <a:xfrm>
              <a:off x="6355997" y="10876698"/>
              <a:ext cx="24476" cy="6119"/>
            </a:xfrm>
            <a:custGeom>
              <a:avLst/>
              <a:gdLst/>
              <a:ahLst/>
              <a:cxnLst>
                <a:cxn ang="0">
                  <a:pos x="11" y="3"/>
                </a:cxn>
                <a:cxn ang="0">
                  <a:pos x="0" y="1"/>
                </a:cxn>
                <a:cxn ang="0">
                  <a:pos x="11" y="3"/>
                </a:cxn>
              </a:cxnLst>
              <a:rect l="0" t="0" r="r" b="b"/>
              <a:pathLst>
                <a:path w="11" h="3">
                  <a:moveTo>
                    <a:pt x="11" y="3"/>
                  </a:moveTo>
                  <a:cubicBezTo>
                    <a:pt x="7" y="2"/>
                    <a:pt x="4" y="2"/>
                    <a:pt x="0" y="1"/>
                  </a:cubicBezTo>
                  <a:cubicBezTo>
                    <a:pt x="4" y="0"/>
                    <a:pt x="8" y="2"/>
                    <a:pt x="11" y="3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17" name="Freeform 82"/>
            <p:cNvSpPr>
              <a:spLocks/>
            </p:cNvSpPr>
            <p:nvPr/>
          </p:nvSpPr>
          <p:spPr bwMode="auto">
            <a:xfrm>
              <a:off x="4918086" y="12761280"/>
              <a:ext cx="1364486" cy="1174804"/>
            </a:xfrm>
            <a:custGeom>
              <a:avLst/>
              <a:gdLst/>
              <a:ahLst/>
              <a:cxnLst>
                <a:cxn ang="0">
                  <a:pos x="6" y="369"/>
                </a:cxn>
                <a:cxn ang="0">
                  <a:pos x="41" y="362"/>
                </a:cxn>
                <a:cxn ang="0">
                  <a:pos x="91" y="354"/>
                </a:cxn>
                <a:cxn ang="0">
                  <a:pos x="111" y="351"/>
                </a:cxn>
                <a:cxn ang="0">
                  <a:pos x="144" y="336"/>
                </a:cxn>
                <a:cxn ang="0">
                  <a:pos x="157" y="272"/>
                </a:cxn>
                <a:cxn ang="0">
                  <a:pos x="172" y="187"/>
                </a:cxn>
                <a:cxn ang="0">
                  <a:pos x="241" y="154"/>
                </a:cxn>
                <a:cxn ang="0">
                  <a:pos x="389" y="42"/>
                </a:cxn>
                <a:cxn ang="0">
                  <a:pos x="489" y="14"/>
                </a:cxn>
                <a:cxn ang="0">
                  <a:pos x="535" y="40"/>
                </a:cxn>
                <a:cxn ang="0">
                  <a:pos x="566" y="83"/>
                </a:cxn>
                <a:cxn ang="0">
                  <a:pos x="580" y="113"/>
                </a:cxn>
                <a:cxn ang="0">
                  <a:pos x="594" y="138"/>
                </a:cxn>
                <a:cxn ang="0">
                  <a:pos x="580" y="231"/>
                </a:cxn>
                <a:cxn ang="0">
                  <a:pos x="577" y="287"/>
                </a:cxn>
                <a:cxn ang="0">
                  <a:pos x="542" y="330"/>
                </a:cxn>
                <a:cxn ang="0">
                  <a:pos x="508" y="390"/>
                </a:cxn>
                <a:cxn ang="0">
                  <a:pos x="509" y="424"/>
                </a:cxn>
                <a:cxn ang="0">
                  <a:pos x="491" y="432"/>
                </a:cxn>
                <a:cxn ang="0">
                  <a:pos x="444" y="446"/>
                </a:cxn>
                <a:cxn ang="0">
                  <a:pos x="370" y="450"/>
                </a:cxn>
                <a:cxn ang="0">
                  <a:pos x="349" y="463"/>
                </a:cxn>
                <a:cxn ang="0">
                  <a:pos x="287" y="442"/>
                </a:cxn>
                <a:cxn ang="0">
                  <a:pos x="267" y="451"/>
                </a:cxn>
                <a:cxn ang="0">
                  <a:pos x="224" y="425"/>
                </a:cxn>
                <a:cxn ang="0">
                  <a:pos x="190" y="423"/>
                </a:cxn>
                <a:cxn ang="0">
                  <a:pos x="152" y="441"/>
                </a:cxn>
                <a:cxn ang="0">
                  <a:pos x="134" y="486"/>
                </a:cxn>
                <a:cxn ang="0">
                  <a:pos x="102" y="481"/>
                </a:cxn>
                <a:cxn ang="0">
                  <a:pos x="86" y="488"/>
                </a:cxn>
                <a:cxn ang="0">
                  <a:pos x="77" y="489"/>
                </a:cxn>
                <a:cxn ang="0">
                  <a:pos x="76" y="468"/>
                </a:cxn>
                <a:cxn ang="0">
                  <a:pos x="35" y="439"/>
                </a:cxn>
                <a:cxn ang="0">
                  <a:pos x="20" y="424"/>
                </a:cxn>
                <a:cxn ang="0">
                  <a:pos x="5" y="394"/>
                </a:cxn>
              </a:cxnLst>
              <a:rect l="0" t="0" r="r" b="b"/>
              <a:pathLst>
                <a:path w="596" h="512">
                  <a:moveTo>
                    <a:pt x="5" y="394"/>
                  </a:moveTo>
                  <a:cubicBezTo>
                    <a:pt x="0" y="388"/>
                    <a:pt x="6" y="376"/>
                    <a:pt x="6" y="369"/>
                  </a:cubicBezTo>
                  <a:cubicBezTo>
                    <a:pt x="12" y="372"/>
                    <a:pt x="20" y="371"/>
                    <a:pt x="26" y="371"/>
                  </a:cubicBezTo>
                  <a:cubicBezTo>
                    <a:pt x="34" y="371"/>
                    <a:pt x="36" y="367"/>
                    <a:pt x="41" y="362"/>
                  </a:cubicBezTo>
                  <a:cubicBezTo>
                    <a:pt x="47" y="355"/>
                    <a:pt x="53" y="357"/>
                    <a:pt x="61" y="356"/>
                  </a:cubicBezTo>
                  <a:cubicBezTo>
                    <a:pt x="71" y="355"/>
                    <a:pt x="81" y="354"/>
                    <a:pt x="91" y="354"/>
                  </a:cubicBezTo>
                  <a:cubicBezTo>
                    <a:pt x="96" y="354"/>
                    <a:pt x="101" y="354"/>
                    <a:pt x="106" y="355"/>
                  </a:cubicBezTo>
                  <a:cubicBezTo>
                    <a:pt x="115" y="356"/>
                    <a:pt x="106" y="352"/>
                    <a:pt x="111" y="351"/>
                  </a:cubicBezTo>
                  <a:cubicBezTo>
                    <a:pt x="118" y="349"/>
                    <a:pt x="127" y="358"/>
                    <a:pt x="130" y="350"/>
                  </a:cubicBezTo>
                  <a:cubicBezTo>
                    <a:pt x="133" y="343"/>
                    <a:pt x="141" y="342"/>
                    <a:pt x="144" y="336"/>
                  </a:cubicBezTo>
                  <a:cubicBezTo>
                    <a:pt x="147" y="329"/>
                    <a:pt x="147" y="322"/>
                    <a:pt x="150" y="316"/>
                  </a:cubicBezTo>
                  <a:cubicBezTo>
                    <a:pt x="158" y="303"/>
                    <a:pt x="156" y="288"/>
                    <a:pt x="157" y="272"/>
                  </a:cubicBezTo>
                  <a:cubicBezTo>
                    <a:pt x="158" y="251"/>
                    <a:pt x="158" y="229"/>
                    <a:pt x="158" y="207"/>
                  </a:cubicBezTo>
                  <a:cubicBezTo>
                    <a:pt x="158" y="194"/>
                    <a:pt x="159" y="190"/>
                    <a:pt x="172" y="187"/>
                  </a:cubicBezTo>
                  <a:cubicBezTo>
                    <a:pt x="184" y="184"/>
                    <a:pt x="196" y="183"/>
                    <a:pt x="208" y="180"/>
                  </a:cubicBezTo>
                  <a:cubicBezTo>
                    <a:pt x="222" y="177"/>
                    <a:pt x="232" y="163"/>
                    <a:pt x="241" y="154"/>
                  </a:cubicBezTo>
                  <a:cubicBezTo>
                    <a:pt x="256" y="140"/>
                    <a:pt x="270" y="124"/>
                    <a:pt x="286" y="112"/>
                  </a:cubicBezTo>
                  <a:cubicBezTo>
                    <a:pt x="318" y="87"/>
                    <a:pt x="354" y="64"/>
                    <a:pt x="389" y="42"/>
                  </a:cubicBezTo>
                  <a:cubicBezTo>
                    <a:pt x="405" y="31"/>
                    <a:pt x="421" y="20"/>
                    <a:pt x="437" y="10"/>
                  </a:cubicBezTo>
                  <a:cubicBezTo>
                    <a:pt x="452" y="0"/>
                    <a:pt x="473" y="10"/>
                    <a:pt x="489" y="14"/>
                  </a:cubicBezTo>
                  <a:cubicBezTo>
                    <a:pt x="503" y="18"/>
                    <a:pt x="515" y="27"/>
                    <a:pt x="524" y="38"/>
                  </a:cubicBezTo>
                  <a:cubicBezTo>
                    <a:pt x="529" y="43"/>
                    <a:pt x="530" y="43"/>
                    <a:pt x="535" y="40"/>
                  </a:cubicBezTo>
                  <a:cubicBezTo>
                    <a:pt x="542" y="35"/>
                    <a:pt x="550" y="31"/>
                    <a:pt x="558" y="26"/>
                  </a:cubicBezTo>
                  <a:cubicBezTo>
                    <a:pt x="561" y="45"/>
                    <a:pt x="564" y="64"/>
                    <a:pt x="566" y="83"/>
                  </a:cubicBezTo>
                  <a:cubicBezTo>
                    <a:pt x="566" y="90"/>
                    <a:pt x="571" y="96"/>
                    <a:pt x="575" y="102"/>
                  </a:cubicBezTo>
                  <a:cubicBezTo>
                    <a:pt x="577" y="105"/>
                    <a:pt x="579" y="109"/>
                    <a:pt x="580" y="113"/>
                  </a:cubicBezTo>
                  <a:cubicBezTo>
                    <a:pt x="582" y="117"/>
                    <a:pt x="578" y="120"/>
                    <a:pt x="581" y="123"/>
                  </a:cubicBezTo>
                  <a:cubicBezTo>
                    <a:pt x="585" y="128"/>
                    <a:pt x="592" y="132"/>
                    <a:pt x="594" y="138"/>
                  </a:cubicBezTo>
                  <a:cubicBezTo>
                    <a:pt x="596" y="146"/>
                    <a:pt x="587" y="154"/>
                    <a:pt x="586" y="162"/>
                  </a:cubicBezTo>
                  <a:cubicBezTo>
                    <a:pt x="584" y="185"/>
                    <a:pt x="580" y="208"/>
                    <a:pt x="580" y="231"/>
                  </a:cubicBezTo>
                  <a:cubicBezTo>
                    <a:pt x="580" y="241"/>
                    <a:pt x="579" y="251"/>
                    <a:pt x="579" y="261"/>
                  </a:cubicBezTo>
                  <a:cubicBezTo>
                    <a:pt x="579" y="269"/>
                    <a:pt x="580" y="279"/>
                    <a:pt x="577" y="287"/>
                  </a:cubicBezTo>
                  <a:cubicBezTo>
                    <a:pt x="575" y="293"/>
                    <a:pt x="568" y="299"/>
                    <a:pt x="564" y="304"/>
                  </a:cubicBezTo>
                  <a:cubicBezTo>
                    <a:pt x="557" y="313"/>
                    <a:pt x="549" y="322"/>
                    <a:pt x="542" y="330"/>
                  </a:cubicBezTo>
                  <a:cubicBezTo>
                    <a:pt x="531" y="345"/>
                    <a:pt x="521" y="361"/>
                    <a:pt x="515" y="378"/>
                  </a:cubicBezTo>
                  <a:cubicBezTo>
                    <a:pt x="513" y="383"/>
                    <a:pt x="511" y="387"/>
                    <a:pt x="508" y="390"/>
                  </a:cubicBezTo>
                  <a:cubicBezTo>
                    <a:pt x="507" y="392"/>
                    <a:pt x="504" y="391"/>
                    <a:pt x="503" y="393"/>
                  </a:cubicBezTo>
                  <a:cubicBezTo>
                    <a:pt x="500" y="400"/>
                    <a:pt x="508" y="417"/>
                    <a:pt x="509" y="424"/>
                  </a:cubicBezTo>
                  <a:cubicBezTo>
                    <a:pt x="505" y="424"/>
                    <a:pt x="501" y="423"/>
                    <a:pt x="498" y="425"/>
                  </a:cubicBezTo>
                  <a:cubicBezTo>
                    <a:pt x="494" y="428"/>
                    <a:pt x="495" y="430"/>
                    <a:pt x="491" y="432"/>
                  </a:cubicBezTo>
                  <a:cubicBezTo>
                    <a:pt x="483" y="435"/>
                    <a:pt x="477" y="439"/>
                    <a:pt x="471" y="445"/>
                  </a:cubicBezTo>
                  <a:cubicBezTo>
                    <a:pt x="461" y="455"/>
                    <a:pt x="455" y="451"/>
                    <a:pt x="444" y="446"/>
                  </a:cubicBezTo>
                  <a:cubicBezTo>
                    <a:pt x="430" y="441"/>
                    <a:pt x="418" y="440"/>
                    <a:pt x="403" y="439"/>
                  </a:cubicBezTo>
                  <a:cubicBezTo>
                    <a:pt x="390" y="439"/>
                    <a:pt x="380" y="441"/>
                    <a:pt x="370" y="450"/>
                  </a:cubicBezTo>
                  <a:cubicBezTo>
                    <a:pt x="367" y="453"/>
                    <a:pt x="365" y="456"/>
                    <a:pt x="362" y="460"/>
                  </a:cubicBezTo>
                  <a:cubicBezTo>
                    <a:pt x="358" y="466"/>
                    <a:pt x="355" y="462"/>
                    <a:pt x="349" y="463"/>
                  </a:cubicBezTo>
                  <a:cubicBezTo>
                    <a:pt x="335" y="464"/>
                    <a:pt x="328" y="457"/>
                    <a:pt x="316" y="452"/>
                  </a:cubicBezTo>
                  <a:cubicBezTo>
                    <a:pt x="308" y="448"/>
                    <a:pt x="297" y="436"/>
                    <a:pt x="287" y="442"/>
                  </a:cubicBezTo>
                  <a:cubicBezTo>
                    <a:pt x="283" y="444"/>
                    <a:pt x="280" y="447"/>
                    <a:pt x="276" y="449"/>
                  </a:cubicBezTo>
                  <a:cubicBezTo>
                    <a:pt x="273" y="451"/>
                    <a:pt x="268" y="449"/>
                    <a:pt x="267" y="451"/>
                  </a:cubicBezTo>
                  <a:cubicBezTo>
                    <a:pt x="261" y="463"/>
                    <a:pt x="251" y="449"/>
                    <a:pt x="249" y="444"/>
                  </a:cubicBezTo>
                  <a:cubicBezTo>
                    <a:pt x="244" y="432"/>
                    <a:pt x="236" y="427"/>
                    <a:pt x="224" y="425"/>
                  </a:cubicBezTo>
                  <a:cubicBezTo>
                    <a:pt x="217" y="424"/>
                    <a:pt x="212" y="418"/>
                    <a:pt x="205" y="418"/>
                  </a:cubicBezTo>
                  <a:cubicBezTo>
                    <a:pt x="199" y="417"/>
                    <a:pt x="196" y="423"/>
                    <a:pt x="190" y="423"/>
                  </a:cubicBezTo>
                  <a:cubicBezTo>
                    <a:pt x="178" y="423"/>
                    <a:pt x="167" y="422"/>
                    <a:pt x="158" y="432"/>
                  </a:cubicBezTo>
                  <a:cubicBezTo>
                    <a:pt x="155" y="435"/>
                    <a:pt x="152" y="437"/>
                    <a:pt x="152" y="441"/>
                  </a:cubicBezTo>
                  <a:cubicBezTo>
                    <a:pt x="151" y="448"/>
                    <a:pt x="151" y="455"/>
                    <a:pt x="147" y="461"/>
                  </a:cubicBezTo>
                  <a:cubicBezTo>
                    <a:pt x="141" y="469"/>
                    <a:pt x="134" y="475"/>
                    <a:pt x="134" y="486"/>
                  </a:cubicBezTo>
                  <a:cubicBezTo>
                    <a:pt x="134" y="488"/>
                    <a:pt x="133" y="512"/>
                    <a:pt x="131" y="511"/>
                  </a:cubicBezTo>
                  <a:cubicBezTo>
                    <a:pt x="124" y="507"/>
                    <a:pt x="109" y="480"/>
                    <a:pt x="102" y="481"/>
                  </a:cubicBezTo>
                  <a:cubicBezTo>
                    <a:pt x="99" y="481"/>
                    <a:pt x="99" y="484"/>
                    <a:pt x="96" y="485"/>
                  </a:cubicBezTo>
                  <a:cubicBezTo>
                    <a:pt x="94" y="486"/>
                    <a:pt x="88" y="485"/>
                    <a:pt x="86" y="488"/>
                  </a:cubicBezTo>
                  <a:cubicBezTo>
                    <a:pt x="85" y="490"/>
                    <a:pt x="89" y="501"/>
                    <a:pt x="86" y="501"/>
                  </a:cubicBezTo>
                  <a:cubicBezTo>
                    <a:pt x="84" y="501"/>
                    <a:pt x="78" y="491"/>
                    <a:pt x="77" y="489"/>
                  </a:cubicBezTo>
                  <a:cubicBezTo>
                    <a:pt x="73" y="482"/>
                    <a:pt x="76" y="481"/>
                    <a:pt x="81" y="479"/>
                  </a:cubicBezTo>
                  <a:cubicBezTo>
                    <a:pt x="79" y="475"/>
                    <a:pt x="79" y="471"/>
                    <a:pt x="76" y="468"/>
                  </a:cubicBezTo>
                  <a:cubicBezTo>
                    <a:pt x="70" y="463"/>
                    <a:pt x="66" y="473"/>
                    <a:pt x="60" y="472"/>
                  </a:cubicBezTo>
                  <a:cubicBezTo>
                    <a:pt x="48" y="470"/>
                    <a:pt x="29" y="451"/>
                    <a:pt x="35" y="439"/>
                  </a:cubicBezTo>
                  <a:cubicBezTo>
                    <a:pt x="38" y="442"/>
                    <a:pt x="41" y="442"/>
                    <a:pt x="45" y="440"/>
                  </a:cubicBezTo>
                  <a:cubicBezTo>
                    <a:pt x="43" y="439"/>
                    <a:pt x="20" y="423"/>
                    <a:pt x="20" y="424"/>
                  </a:cubicBezTo>
                  <a:cubicBezTo>
                    <a:pt x="21" y="421"/>
                    <a:pt x="13" y="415"/>
                    <a:pt x="12" y="411"/>
                  </a:cubicBezTo>
                  <a:cubicBezTo>
                    <a:pt x="10" y="404"/>
                    <a:pt x="12" y="398"/>
                    <a:pt x="5" y="394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18" name="Freeform 83"/>
            <p:cNvSpPr>
              <a:spLocks/>
            </p:cNvSpPr>
            <p:nvPr/>
          </p:nvSpPr>
          <p:spPr bwMode="auto">
            <a:xfrm>
              <a:off x="5750239" y="9701894"/>
              <a:ext cx="30594" cy="2447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0" y="10"/>
                </a:cxn>
                <a:cxn ang="0">
                  <a:pos x="0" y="2"/>
                </a:cxn>
              </a:cxnLst>
              <a:rect l="0" t="0" r="r" b="b"/>
              <a:pathLst>
                <a:path w="15" h="13">
                  <a:moveTo>
                    <a:pt x="0" y="2"/>
                  </a:moveTo>
                  <a:cubicBezTo>
                    <a:pt x="2" y="4"/>
                    <a:pt x="5" y="13"/>
                    <a:pt x="10" y="10"/>
                  </a:cubicBezTo>
                  <a:cubicBezTo>
                    <a:pt x="15" y="6"/>
                    <a:pt x="3" y="0"/>
                    <a:pt x="0" y="2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19" name="Freeform 84"/>
            <p:cNvSpPr>
              <a:spLocks/>
            </p:cNvSpPr>
            <p:nvPr/>
          </p:nvSpPr>
          <p:spPr bwMode="auto">
            <a:xfrm>
              <a:off x="5627864" y="9518331"/>
              <a:ext cx="214158" cy="208038"/>
            </a:xfrm>
            <a:custGeom>
              <a:avLst/>
              <a:gdLst/>
              <a:ahLst/>
              <a:cxnLst>
                <a:cxn ang="0">
                  <a:pos x="3" y="19"/>
                </a:cxn>
                <a:cxn ang="0">
                  <a:pos x="5" y="16"/>
                </a:cxn>
                <a:cxn ang="0">
                  <a:pos x="16" y="20"/>
                </a:cxn>
                <a:cxn ang="0">
                  <a:pos x="23" y="19"/>
                </a:cxn>
                <a:cxn ang="0">
                  <a:pos x="32" y="17"/>
                </a:cxn>
                <a:cxn ang="0">
                  <a:pos x="40" y="21"/>
                </a:cxn>
                <a:cxn ang="0">
                  <a:pos x="36" y="15"/>
                </a:cxn>
                <a:cxn ang="0">
                  <a:pos x="38" y="4"/>
                </a:cxn>
                <a:cxn ang="0">
                  <a:pos x="45" y="2"/>
                </a:cxn>
                <a:cxn ang="0">
                  <a:pos x="55" y="0"/>
                </a:cxn>
                <a:cxn ang="0">
                  <a:pos x="66" y="2"/>
                </a:cxn>
                <a:cxn ang="0">
                  <a:pos x="72" y="14"/>
                </a:cxn>
                <a:cxn ang="0">
                  <a:pos x="58" y="17"/>
                </a:cxn>
                <a:cxn ang="0">
                  <a:pos x="70" y="15"/>
                </a:cxn>
                <a:cxn ang="0">
                  <a:pos x="67" y="24"/>
                </a:cxn>
                <a:cxn ang="0">
                  <a:pos x="90" y="24"/>
                </a:cxn>
                <a:cxn ang="0">
                  <a:pos x="84" y="35"/>
                </a:cxn>
                <a:cxn ang="0">
                  <a:pos x="78" y="39"/>
                </a:cxn>
                <a:cxn ang="0">
                  <a:pos x="77" y="33"/>
                </a:cxn>
                <a:cxn ang="0">
                  <a:pos x="70" y="41"/>
                </a:cxn>
                <a:cxn ang="0">
                  <a:pos x="58" y="49"/>
                </a:cxn>
                <a:cxn ang="0">
                  <a:pos x="61" y="54"/>
                </a:cxn>
                <a:cxn ang="0">
                  <a:pos x="48" y="55"/>
                </a:cxn>
                <a:cxn ang="0">
                  <a:pos x="56" y="58"/>
                </a:cxn>
                <a:cxn ang="0">
                  <a:pos x="51" y="70"/>
                </a:cxn>
                <a:cxn ang="0">
                  <a:pos x="44" y="81"/>
                </a:cxn>
                <a:cxn ang="0">
                  <a:pos x="53" y="90"/>
                </a:cxn>
                <a:cxn ang="0">
                  <a:pos x="47" y="88"/>
                </a:cxn>
                <a:cxn ang="0">
                  <a:pos x="35" y="89"/>
                </a:cxn>
                <a:cxn ang="0">
                  <a:pos x="19" y="79"/>
                </a:cxn>
                <a:cxn ang="0">
                  <a:pos x="13" y="76"/>
                </a:cxn>
                <a:cxn ang="0">
                  <a:pos x="8" y="60"/>
                </a:cxn>
                <a:cxn ang="0">
                  <a:pos x="3" y="57"/>
                </a:cxn>
                <a:cxn ang="0">
                  <a:pos x="3" y="43"/>
                </a:cxn>
                <a:cxn ang="0">
                  <a:pos x="11" y="47"/>
                </a:cxn>
                <a:cxn ang="0">
                  <a:pos x="3" y="42"/>
                </a:cxn>
                <a:cxn ang="0">
                  <a:pos x="3" y="19"/>
                </a:cxn>
              </a:cxnLst>
              <a:rect l="0" t="0" r="r" b="b"/>
              <a:pathLst>
                <a:path w="93" h="91">
                  <a:moveTo>
                    <a:pt x="3" y="19"/>
                  </a:moveTo>
                  <a:cubicBezTo>
                    <a:pt x="4" y="18"/>
                    <a:pt x="4" y="17"/>
                    <a:pt x="5" y="16"/>
                  </a:cubicBezTo>
                  <a:cubicBezTo>
                    <a:pt x="7" y="18"/>
                    <a:pt x="13" y="22"/>
                    <a:pt x="16" y="20"/>
                  </a:cubicBezTo>
                  <a:cubicBezTo>
                    <a:pt x="18" y="26"/>
                    <a:pt x="22" y="24"/>
                    <a:pt x="23" y="19"/>
                  </a:cubicBezTo>
                  <a:cubicBezTo>
                    <a:pt x="25" y="9"/>
                    <a:pt x="40" y="13"/>
                    <a:pt x="32" y="17"/>
                  </a:cubicBezTo>
                  <a:cubicBezTo>
                    <a:pt x="35" y="18"/>
                    <a:pt x="40" y="17"/>
                    <a:pt x="40" y="21"/>
                  </a:cubicBezTo>
                  <a:cubicBezTo>
                    <a:pt x="41" y="17"/>
                    <a:pt x="41" y="15"/>
                    <a:pt x="36" y="15"/>
                  </a:cubicBezTo>
                  <a:cubicBezTo>
                    <a:pt x="36" y="12"/>
                    <a:pt x="35" y="6"/>
                    <a:pt x="38" y="4"/>
                  </a:cubicBezTo>
                  <a:cubicBezTo>
                    <a:pt x="40" y="2"/>
                    <a:pt x="43" y="2"/>
                    <a:pt x="45" y="2"/>
                  </a:cubicBezTo>
                  <a:cubicBezTo>
                    <a:pt x="49" y="2"/>
                    <a:pt x="52" y="0"/>
                    <a:pt x="55" y="0"/>
                  </a:cubicBezTo>
                  <a:cubicBezTo>
                    <a:pt x="59" y="0"/>
                    <a:pt x="62" y="1"/>
                    <a:pt x="66" y="2"/>
                  </a:cubicBezTo>
                  <a:cubicBezTo>
                    <a:pt x="71" y="4"/>
                    <a:pt x="69" y="10"/>
                    <a:pt x="72" y="14"/>
                  </a:cubicBezTo>
                  <a:cubicBezTo>
                    <a:pt x="67" y="14"/>
                    <a:pt x="62" y="15"/>
                    <a:pt x="58" y="17"/>
                  </a:cubicBezTo>
                  <a:cubicBezTo>
                    <a:pt x="62" y="17"/>
                    <a:pt x="65" y="13"/>
                    <a:pt x="70" y="15"/>
                  </a:cubicBezTo>
                  <a:cubicBezTo>
                    <a:pt x="73" y="17"/>
                    <a:pt x="67" y="22"/>
                    <a:pt x="67" y="24"/>
                  </a:cubicBezTo>
                  <a:cubicBezTo>
                    <a:pt x="69" y="17"/>
                    <a:pt x="86" y="21"/>
                    <a:pt x="90" y="24"/>
                  </a:cubicBezTo>
                  <a:cubicBezTo>
                    <a:pt x="93" y="26"/>
                    <a:pt x="87" y="35"/>
                    <a:pt x="84" y="35"/>
                  </a:cubicBezTo>
                  <a:cubicBezTo>
                    <a:pt x="81" y="35"/>
                    <a:pt x="80" y="35"/>
                    <a:pt x="78" y="39"/>
                  </a:cubicBezTo>
                  <a:cubicBezTo>
                    <a:pt x="75" y="38"/>
                    <a:pt x="74" y="35"/>
                    <a:pt x="77" y="33"/>
                  </a:cubicBezTo>
                  <a:cubicBezTo>
                    <a:pt x="70" y="30"/>
                    <a:pt x="70" y="36"/>
                    <a:pt x="70" y="41"/>
                  </a:cubicBezTo>
                  <a:cubicBezTo>
                    <a:pt x="69" y="49"/>
                    <a:pt x="63" y="47"/>
                    <a:pt x="58" y="49"/>
                  </a:cubicBezTo>
                  <a:cubicBezTo>
                    <a:pt x="60" y="49"/>
                    <a:pt x="64" y="51"/>
                    <a:pt x="61" y="54"/>
                  </a:cubicBezTo>
                  <a:cubicBezTo>
                    <a:pt x="58" y="57"/>
                    <a:pt x="52" y="54"/>
                    <a:pt x="48" y="55"/>
                  </a:cubicBezTo>
                  <a:cubicBezTo>
                    <a:pt x="51" y="56"/>
                    <a:pt x="54" y="57"/>
                    <a:pt x="56" y="58"/>
                  </a:cubicBezTo>
                  <a:cubicBezTo>
                    <a:pt x="50" y="64"/>
                    <a:pt x="47" y="61"/>
                    <a:pt x="51" y="70"/>
                  </a:cubicBezTo>
                  <a:cubicBezTo>
                    <a:pt x="54" y="76"/>
                    <a:pt x="44" y="76"/>
                    <a:pt x="44" y="81"/>
                  </a:cubicBezTo>
                  <a:cubicBezTo>
                    <a:pt x="49" y="81"/>
                    <a:pt x="55" y="84"/>
                    <a:pt x="53" y="90"/>
                  </a:cubicBezTo>
                  <a:cubicBezTo>
                    <a:pt x="50" y="89"/>
                    <a:pt x="50" y="86"/>
                    <a:pt x="47" y="88"/>
                  </a:cubicBezTo>
                  <a:cubicBezTo>
                    <a:pt x="43" y="91"/>
                    <a:pt x="39" y="91"/>
                    <a:pt x="35" y="89"/>
                  </a:cubicBezTo>
                  <a:cubicBezTo>
                    <a:pt x="30" y="88"/>
                    <a:pt x="16" y="89"/>
                    <a:pt x="19" y="79"/>
                  </a:cubicBezTo>
                  <a:cubicBezTo>
                    <a:pt x="16" y="80"/>
                    <a:pt x="14" y="79"/>
                    <a:pt x="13" y="76"/>
                  </a:cubicBezTo>
                  <a:cubicBezTo>
                    <a:pt x="30" y="76"/>
                    <a:pt x="9" y="62"/>
                    <a:pt x="8" y="60"/>
                  </a:cubicBezTo>
                  <a:cubicBezTo>
                    <a:pt x="8" y="68"/>
                    <a:pt x="3" y="60"/>
                    <a:pt x="3" y="57"/>
                  </a:cubicBezTo>
                  <a:cubicBezTo>
                    <a:pt x="3" y="52"/>
                    <a:pt x="3" y="48"/>
                    <a:pt x="3" y="43"/>
                  </a:cubicBezTo>
                  <a:cubicBezTo>
                    <a:pt x="3" y="47"/>
                    <a:pt x="9" y="52"/>
                    <a:pt x="11" y="47"/>
                  </a:cubicBezTo>
                  <a:cubicBezTo>
                    <a:pt x="12" y="44"/>
                    <a:pt x="1" y="33"/>
                    <a:pt x="3" y="42"/>
                  </a:cubicBezTo>
                  <a:cubicBezTo>
                    <a:pt x="0" y="36"/>
                    <a:pt x="1" y="25"/>
                    <a:pt x="3" y="19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20" name="Freeform 85"/>
            <p:cNvSpPr>
              <a:spLocks/>
            </p:cNvSpPr>
            <p:nvPr/>
          </p:nvSpPr>
          <p:spPr bwMode="auto">
            <a:xfrm>
              <a:off x="5664577" y="9524449"/>
              <a:ext cx="30594" cy="30594"/>
            </a:xfrm>
            <a:custGeom>
              <a:avLst/>
              <a:gdLst/>
              <a:ahLst/>
              <a:cxnLst>
                <a:cxn ang="0">
                  <a:pos x="3" y="12"/>
                </a:cxn>
                <a:cxn ang="0">
                  <a:pos x="11" y="0"/>
                </a:cxn>
                <a:cxn ang="0">
                  <a:pos x="4" y="3"/>
                </a:cxn>
                <a:cxn ang="0">
                  <a:pos x="0" y="9"/>
                </a:cxn>
                <a:cxn ang="0">
                  <a:pos x="3" y="12"/>
                </a:cxn>
              </a:cxnLst>
              <a:rect l="0" t="0" r="r" b="b"/>
              <a:pathLst>
                <a:path w="12" h="12">
                  <a:moveTo>
                    <a:pt x="3" y="12"/>
                  </a:moveTo>
                  <a:cubicBezTo>
                    <a:pt x="8" y="11"/>
                    <a:pt x="12" y="5"/>
                    <a:pt x="11" y="0"/>
                  </a:cubicBezTo>
                  <a:cubicBezTo>
                    <a:pt x="9" y="2"/>
                    <a:pt x="7" y="3"/>
                    <a:pt x="4" y="3"/>
                  </a:cubicBezTo>
                  <a:cubicBezTo>
                    <a:pt x="2" y="4"/>
                    <a:pt x="3" y="8"/>
                    <a:pt x="0" y="9"/>
                  </a:cubicBezTo>
                  <a:cubicBezTo>
                    <a:pt x="1" y="10"/>
                    <a:pt x="2" y="11"/>
                    <a:pt x="3" y="12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21" name="Freeform 86"/>
            <p:cNvSpPr>
              <a:spLocks/>
            </p:cNvSpPr>
            <p:nvPr/>
          </p:nvSpPr>
          <p:spPr bwMode="auto">
            <a:xfrm>
              <a:off x="5750239" y="9646824"/>
              <a:ext cx="85663" cy="61187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0" y="21"/>
                </a:cxn>
                <a:cxn ang="0">
                  <a:pos x="14" y="22"/>
                </a:cxn>
                <a:cxn ang="0">
                  <a:pos x="27" y="24"/>
                </a:cxn>
                <a:cxn ang="0">
                  <a:pos x="28" y="7"/>
                </a:cxn>
                <a:cxn ang="0">
                  <a:pos x="32" y="5"/>
                </a:cxn>
                <a:cxn ang="0">
                  <a:pos x="29" y="1"/>
                </a:cxn>
                <a:cxn ang="0">
                  <a:pos x="22" y="8"/>
                </a:cxn>
                <a:cxn ang="0">
                  <a:pos x="0" y="6"/>
                </a:cxn>
              </a:cxnLst>
              <a:rect l="0" t="0" r="r" b="b"/>
              <a:pathLst>
                <a:path w="38" h="25">
                  <a:moveTo>
                    <a:pt x="0" y="6"/>
                  </a:moveTo>
                  <a:cubicBezTo>
                    <a:pt x="0" y="12"/>
                    <a:pt x="8" y="15"/>
                    <a:pt x="10" y="21"/>
                  </a:cubicBezTo>
                  <a:cubicBezTo>
                    <a:pt x="10" y="16"/>
                    <a:pt x="13" y="19"/>
                    <a:pt x="14" y="22"/>
                  </a:cubicBezTo>
                  <a:cubicBezTo>
                    <a:pt x="15" y="24"/>
                    <a:pt x="25" y="25"/>
                    <a:pt x="27" y="24"/>
                  </a:cubicBezTo>
                  <a:cubicBezTo>
                    <a:pt x="37" y="23"/>
                    <a:pt x="38" y="9"/>
                    <a:pt x="28" y="7"/>
                  </a:cubicBezTo>
                  <a:cubicBezTo>
                    <a:pt x="29" y="7"/>
                    <a:pt x="31" y="6"/>
                    <a:pt x="32" y="5"/>
                  </a:cubicBezTo>
                  <a:cubicBezTo>
                    <a:pt x="31" y="4"/>
                    <a:pt x="30" y="2"/>
                    <a:pt x="29" y="1"/>
                  </a:cubicBezTo>
                  <a:cubicBezTo>
                    <a:pt x="29" y="5"/>
                    <a:pt x="26" y="8"/>
                    <a:pt x="22" y="8"/>
                  </a:cubicBezTo>
                  <a:cubicBezTo>
                    <a:pt x="29" y="0"/>
                    <a:pt x="3" y="5"/>
                    <a:pt x="0" y="6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22" name="Freeform 87"/>
            <p:cNvSpPr>
              <a:spLocks/>
            </p:cNvSpPr>
            <p:nvPr/>
          </p:nvSpPr>
          <p:spPr bwMode="auto">
            <a:xfrm>
              <a:off x="5780833" y="9708013"/>
              <a:ext cx="18356" cy="18356"/>
            </a:xfrm>
            <a:custGeom>
              <a:avLst/>
              <a:gdLst/>
              <a:ahLst/>
              <a:cxnLst>
                <a:cxn ang="0">
                  <a:pos x="7" y="6"/>
                </a:cxn>
                <a:cxn ang="0">
                  <a:pos x="0" y="0"/>
                </a:cxn>
                <a:cxn ang="0">
                  <a:pos x="7" y="6"/>
                </a:cxn>
              </a:cxnLst>
              <a:rect l="0" t="0" r="r" b="b"/>
              <a:pathLst>
                <a:path w="8" h="6">
                  <a:moveTo>
                    <a:pt x="7" y="6"/>
                  </a:moveTo>
                  <a:cubicBezTo>
                    <a:pt x="8" y="3"/>
                    <a:pt x="3" y="1"/>
                    <a:pt x="0" y="0"/>
                  </a:cubicBezTo>
                  <a:cubicBezTo>
                    <a:pt x="2" y="2"/>
                    <a:pt x="5" y="5"/>
                    <a:pt x="7" y="6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23" name="Freeform 88"/>
            <p:cNvSpPr>
              <a:spLocks/>
            </p:cNvSpPr>
            <p:nvPr/>
          </p:nvSpPr>
          <p:spPr bwMode="auto">
            <a:xfrm>
              <a:off x="5805308" y="9701894"/>
              <a:ext cx="12237" cy="6119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5" y="4"/>
                </a:cxn>
                <a:cxn ang="0">
                  <a:pos x="0" y="3"/>
                </a:cxn>
              </a:cxnLst>
              <a:rect l="0" t="0" r="r" b="b"/>
              <a:pathLst>
                <a:path w="5" h="4">
                  <a:moveTo>
                    <a:pt x="0" y="3"/>
                  </a:moveTo>
                  <a:cubicBezTo>
                    <a:pt x="2" y="4"/>
                    <a:pt x="3" y="4"/>
                    <a:pt x="5" y="4"/>
                  </a:cubicBezTo>
                  <a:cubicBezTo>
                    <a:pt x="5" y="0"/>
                    <a:pt x="3" y="1"/>
                    <a:pt x="0" y="3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24" name="Freeform 89"/>
            <p:cNvSpPr>
              <a:spLocks/>
            </p:cNvSpPr>
            <p:nvPr/>
          </p:nvSpPr>
          <p:spPr bwMode="auto">
            <a:xfrm>
              <a:off x="5811427" y="9616231"/>
              <a:ext cx="6119" cy="18356"/>
            </a:xfrm>
            <a:custGeom>
              <a:avLst/>
              <a:gdLst/>
              <a:ahLst/>
              <a:cxnLst>
                <a:cxn ang="0">
                  <a:pos x="4" y="3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4" y="3"/>
                </a:cxn>
              </a:cxnLst>
              <a:rect l="0" t="0" r="r" b="b"/>
              <a:pathLst>
                <a:path w="4" h="7">
                  <a:moveTo>
                    <a:pt x="4" y="3"/>
                  </a:moveTo>
                  <a:cubicBezTo>
                    <a:pt x="2" y="3"/>
                    <a:pt x="1" y="2"/>
                    <a:pt x="0" y="0"/>
                  </a:cubicBezTo>
                  <a:cubicBezTo>
                    <a:pt x="2" y="2"/>
                    <a:pt x="2" y="4"/>
                    <a:pt x="0" y="7"/>
                  </a:cubicBezTo>
                  <a:cubicBezTo>
                    <a:pt x="3" y="7"/>
                    <a:pt x="4" y="6"/>
                    <a:pt x="4" y="3"/>
                  </a:cubicBezTo>
                </a:path>
              </a:pathLst>
            </a:custGeom>
            <a:solidFill>
              <a:srgbClr val="7FD5C5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25" name="Freeform 90"/>
            <p:cNvSpPr>
              <a:spLocks/>
            </p:cNvSpPr>
            <p:nvPr/>
          </p:nvSpPr>
          <p:spPr bwMode="auto">
            <a:xfrm>
              <a:off x="5817546" y="9701894"/>
              <a:ext cx="18356" cy="30594"/>
            </a:xfrm>
            <a:custGeom>
              <a:avLst/>
              <a:gdLst/>
              <a:ahLst/>
              <a:cxnLst>
                <a:cxn ang="0">
                  <a:pos x="3" y="7"/>
                </a:cxn>
                <a:cxn ang="0">
                  <a:pos x="3" y="15"/>
                </a:cxn>
                <a:cxn ang="0">
                  <a:pos x="8" y="0"/>
                </a:cxn>
                <a:cxn ang="0">
                  <a:pos x="3" y="7"/>
                </a:cxn>
              </a:cxnLst>
              <a:rect l="0" t="0" r="r" b="b"/>
              <a:pathLst>
                <a:path w="10" h="15">
                  <a:moveTo>
                    <a:pt x="3" y="7"/>
                  </a:moveTo>
                  <a:cubicBezTo>
                    <a:pt x="0" y="9"/>
                    <a:pt x="0" y="13"/>
                    <a:pt x="3" y="15"/>
                  </a:cubicBezTo>
                  <a:cubicBezTo>
                    <a:pt x="5" y="11"/>
                    <a:pt x="10" y="5"/>
                    <a:pt x="8" y="0"/>
                  </a:cubicBezTo>
                  <a:cubicBezTo>
                    <a:pt x="7" y="3"/>
                    <a:pt x="5" y="5"/>
                    <a:pt x="3" y="7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26" name="Freeform 91"/>
            <p:cNvSpPr>
              <a:spLocks/>
            </p:cNvSpPr>
            <p:nvPr/>
          </p:nvSpPr>
          <p:spPr bwMode="auto">
            <a:xfrm>
              <a:off x="5829783" y="9493855"/>
              <a:ext cx="18356" cy="12237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8" y="0"/>
                </a:cxn>
                <a:cxn ang="0">
                  <a:pos x="0" y="3"/>
                </a:cxn>
                <a:cxn ang="0">
                  <a:pos x="4" y="4"/>
                </a:cxn>
              </a:cxnLst>
              <a:rect l="0" t="0" r="r" b="b"/>
              <a:pathLst>
                <a:path w="8" h="4">
                  <a:moveTo>
                    <a:pt x="4" y="4"/>
                  </a:moveTo>
                  <a:cubicBezTo>
                    <a:pt x="6" y="3"/>
                    <a:pt x="7" y="2"/>
                    <a:pt x="8" y="0"/>
                  </a:cubicBezTo>
                  <a:cubicBezTo>
                    <a:pt x="5" y="0"/>
                    <a:pt x="2" y="1"/>
                    <a:pt x="0" y="3"/>
                  </a:cubicBezTo>
                  <a:cubicBezTo>
                    <a:pt x="2" y="3"/>
                    <a:pt x="3" y="3"/>
                    <a:pt x="4" y="4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27" name="Freeform 92"/>
            <p:cNvSpPr>
              <a:spLocks/>
            </p:cNvSpPr>
            <p:nvPr/>
          </p:nvSpPr>
          <p:spPr bwMode="auto">
            <a:xfrm>
              <a:off x="5835902" y="9597874"/>
              <a:ext cx="128495" cy="146850"/>
            </a:xfrm>
            <a:custGeom>
              <a:avLst/>
              <a:gdLst/>
              <a:ahLst/>
              <a:cxnLst>
                <a:cxn ang="0">
                  <a:pos x="6" y="34"/>
                </a:cxn>
                <a:cxn ang="0">
                  <a:pos x="12" y="40"/>
                </a:cxn>
                <a:cxn ang="0">
                  <a:pos x="21" y="40"/>
                </a:cxn>
                <a:cxn ang="0">
                  <a:pos x="23" y="45"/>
                </a:cxn>
                <a:cxn ang="0">
                  <a:pos x="30" y="49"/>
                </a:cxn>
                <a:cxn ang="0">
                  <a:pos x="27" y="50"/>
                </a:cxn>
                <a:cxn ang="0">
                  <a:pos x="33" y="65"/>
                </a:cxn>
                <a:cxn ang="0">
                  <a:pos x="39" y="55"/>
                </a:cxn>
                <a:cxn ang="0">
                  <a:pos x="32" y="48"/>
                </a:cxn>
                <a:cxn ang="0">
                  <a:pos x="40" y="48"/>
                </a:cxn>
                <a:cxn ang="0">
                  <a:pos x="46" y="38"/>
                </a:cxn>
                <a:cxn ang="0">
                  <a:pos x="43" y="31"/>
                </a:cxn>
                <a:cxn ang="0">
                  <a:pos x="50" y="22"/>
                </a:cxn>
                <a:cxn ang="0">
                  <a:pos x="53" y="6"/>
                </a:cxn>
                <a:cxn ang="0">
                  <a:pos x="32" y="8"/>
                </a:cxn>
                <a:cxn ang="0">
                  <a:pos x="32" y="22"/>
                </a:cxn>
                <a:cxn ang="0">
                  <a:pos x="34" y="12"/>
                </a:cxn>
                <a:cxn ang="0">
                  <a:pos x="27" y="21"/>
                </a:cxn>
                <a:cxn ang="0">
                  <a:pos x="26" y="11"/>
                </a:cxn>
                <a:cxn ang="0">
                  <a:pos x="15" y="10"/>
                </a:cxn>
                <a:cxn ang="0">
                  <a:pos x="18" y="11"/>
                </a:cxn>
                <a:cxn ang="0">
                  <a:pos x="0" y="19"/>
                </a:cxn>
                <a:cxn ang="0">
                  <a:pos x="6" y="34"/>
                </a:cxn>
              </a:cxnLst>
              <a:rect l="0" t="0" r="r" b="b"/>
              <a:pathLst>
                <a:path w="56" h="65">
                  <a:moveTo>
                    <a:pt x="6" y="34"/>
                  </a:moveTo>
                  <a:cubicBezTo>
                    <a:pt x="9" y="35"/>
                    <a:pt x="10" y="39"/>
                    <a:pt x="12" y="40"/>
                  </a:cubicBezTo>
                  <a:cubicBezTo>
                    <a:pt x="14" y="41"/>
                    <a:pt x="18" y="40"/>
                    <a:pt x="21" y="40"/>
                  </a:cubicBezTo>
                  <a:cubicBezTo>
                    <a:pt x="28" y="39"/>
                    <a:pt x="29" y="47"/>
                    <a:pt x="23" y="45"/>
                  </a:cubicBezTo>
                  <a:cubicBezTo>
                    <a:pt x="25" y="45"/>
                    <a:pt x="30" y="47"/>
                    <a:pt x="30" y="49"/>
                  </a:cubicBezTo>
                  <a:cubicBezTo>
                    <a:pt x="29" y="50"/>
                    <a:pt x="28" y="50"/>
                    <a:pt x="27" y="50"/>
                  </a:cubicBezTo>
                  <a:cubicBezTo>
                    <a:pt x="26" y="53"/>
                    <a:pt x="31" y="63"/>
                    <a:pt x="33" y="65"/>
                  </a:cubicBezTo>
                  <a:cubicBezTo>
                    <a:pt x="34" y="63"/>
                    <a:pt x="39" y="57"/>
                    <a:pt x="39" y="55"/>
                  </a:cubicBezTo>
                  <a:cubicBezTo>
                    <a:pt x="38" y="52"/>
                    <a:pt x="33" y="51"/>
                    <a:pt x="32" y="48"/>
                  </a:cubicBezTo>
                  <a:cubicBezTo>
                    <a:pt x="35" y="49"/>
                    <a:pt x="37" y="49"/>
                    <a:pt x="40" y="48"/>
                  </a:cubicBezTo>
                  <a:cubicBezTo>
                    <a:pt x="36" y="42"/>
                    <a:pt x="41" y="40"/>
                    <a:pt x="46" y="38"/>
                  </a:cubicBezTo>
                  <a:cubicBezTo>
                    <a:pt x="52" y="36"/>
                    <a:pt x="45" y="33"/>
                    <a:pt x="43" y="31"/>
                  </a:cubicBezTo>
                  <a:cubicBezTo>
                    <a:pt x="38" y="26"/>
                    <a:pt x="47" y="23"/>
                    <a:pt x="50" y="22"/>
                  </a:cubicBezTo>
                  <a:cubicBezTo>
                    <a:pt x="56" y="17"/>
                    <a:pt x="48" y="11"/>
                    <a:pt x="53" y="6"/>
                  </a:cubicBezTo>
                  <a:cubicBezTo>
                    <a:pt x="47" y="0"/>
                    <a:pt x="39" y="5"/>
                    <a:pt x="32" y="8"/>
                  </a:cubicBezTo>
                  <a:cubicBezTo>
                    <a:pt x="37" y="10"/>
                    <a:pt x="40" y="21"/>
                    <a:pt x="32" y="22"/>
                  </a:cubicBezTo>
                  <a:cubicBezTo>
                    <a:pt x="34" y="19"/>
                    <a:pt x="36" y="15"/>
                    <a:pt x="34" y="12"/>
                  </a:cubicBezTo>
                  <a:cubicBezTo>
                    <a:pt x="33" y="13"/>
                    <a:pt x="29" y="22"/>
                    <a:pt x="27" y="21"/>
                  </a:cubicBezTo>
                  <a:cubicBezTo>
                    <a:pt x="23" y="19"/>
                    <a:pt x="24" y="11"/>
                    <a:pt x="26" y="11"/>
                  </a:cubicBezTo>
                  <a:cubicBezTo>
                    <a:pt x="23" y="9"/>
                    <a:pt x="18" y="9"/>
                    <a:pt x="15" y="10"/>
                  </a:cubicBezTo>
                  <a:cubicBezTo>
                    <a:pt x="17" y="9"/>
                    <a:pt x="18" y="10"/>
                    <a:pt x="18" y="11"/>
                  </a:cubicBezTo>
                  <a:cubicBezTo>
                    <a:pt x="17" y="18"/>
                    <a:pt x="5" y="19"/>
                    <a:pt x="0" y="19"/>
                  </a:cubicBezTo>
                  <a:cubicBezTo>
                    <a:pt x="2" y="21"/>
                    <a:pt x="16" y="33"/>
                    <a:pt x="6" y="34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28" name="Freeform 93"/>
            <p:cNvSpPr>
              <a:spLocks/>
            </p:cNvSpPr>
            <p:nvPr/>
          </p:nvSpPr>
          <p:spPr bwMode="auto">
            <a:xfrm>
              <a:off x="5842020" y="9708013"/>
              <a:ext cx="73426" cy="42832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26" y="14"/>
                </a:cxn>
                <a:cxn ang="0">
                  <a:pos x="18" y="8"/>
                </a:cxn>
                <a:cxn ang="0">
                  <a:pos x="1" y="5"/>
                </a:cxn>
                <a:cxn ang="0">
                  <a:pos x="4" y="8"/>
                </a:cxn>
                <a:cxn ang="0">
                  <a:pos x="0" y="9"/>
                </a:cxn>
              </a:cxnLst>
              <a:rect l="0" t="0" r="r" b="b"/>
              <a:pathLst>
                <a:path w="32" h="20">
                  <a:moveTo>
                    <a:pt x="0" y="9"/>
                  </a:moveTo>
                  <a:cubicBezTo>
                    <a:pt x="4" y="13"/>
                    <a:pt x="22" y="20"/>
                    <a:pt x="26" y="14"/>
                  </a:cubicBezTo>
                  <a:cubicBezTo>
                    <a:pt x="32" y="7"/>
                    <a:pt x="21" y="7"/>
                    <a:pt x="18" y="8"/>
                  </a:cubicBezTo>
                  <a:cubicBezTo>
                    <a:pt x="11" y="9"/>
                    <a:pt x="8" y="0"/>
                    <a:pt x="1" y="5"/>
                  </a:cubicBezTo>
                  <a:cubicBezTo>
                    <a:pt x="2" y="6"/>
                    <a:pt x="3" y="7"/>
                    <a:pt x="4" y="8"/>
                  </a:cubicBezTo>
                  <a:cubicBezTo>
                    <a:pt x="2" y="9"/>
                    <a:pt x="1" y="9"/>
                    <a:pt x="0" y="9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29" name="Freeform 94"/>
            <p:cNvSpPr>
              <a:spLocks/>
            </p:cNvSpPr>
            <p:nvPr/>
          </p:nvSpPr>
          <p:spPr bwMode="auto">
            <a:xfrm>
              <a:off x="5927683" y="9701894"/>
              <a:ext cx="30594" cy="18356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0" y="7"/>
                </a:cxn>
                <a:cxn ang="0">
                  <a:pos x="12" y="2"/>
                </a:cxn>
                <a:cxn ang="0">
                  <a:pos x="2" y="3"/>
                </a:cxn>
              </a:cxnLst>
              <a:rect l="0" t="0" r="r" b="b"/>
              <a:pathLst>
                <a:path w="13" h="7">
                  <a:moveTo>
                    <a:pt x="2" y="3"/>
                  </a:moveTo>
                  <a:cubicBezTo>
                    <a:pt x="1" y="4"/>
                    <a:pt x="1" y="5"/>
                    <a:pt x="0" y="7"/>
                  </a:cubicBezTo>
                  <a:cubicBezTo>
                    <a:pt x="2" y="6"/>
                    <a:pt x="13" y="4"/>
                    <a:pt x="12" y="2"/>
                  </a:cubicBezTo>
                  <a:cubicBezTo>
                    <a:pt x="11" y="0"/>
                    <a:pt x="3" y="2"/>
                    <a:pt x="2" y="3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30" name="Freeform 95"/>
            <p:cNvSpPr>
              <a:spLocks/>
            </p:cNvSpPr>
            <p:nvPr/>
          </p:nvSpPr>
          <p:spPr bwMode="auto">
            <a:xfrm>
              <a:off x="5952159" y="9646824"/>
              <a:ext cx="12237" cy="1223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4" y="0"/>
                </a:cxn>
                <a:cxn ang="0">
                  <a:pos x="0" y="1"/>
                </a:cxn>
              </a:cxnLst>
              <a:rect l="0" t="0" r="r" b="b"/>
              <a:pathLst>
                <a:path w="4" h="5">
                  <a:moveTo>
                    <a:pt x="0" y="1"/>
                  </a:moveTo>
                  <a:cubicBezTo>
                    <a:pt x="2" y="5"/>
                    <a:pt x="3" y="5"/>
                    <a:pt x="4" y="0"/>
                  </a:cubicBezTo>
                  <a:cubicBezTo>
                    <a:pt x="2" y="0"/>
                    <a:pt x="1" y="1"/>
                    <a:pt x="0" y="1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31" name="Freeform 96"/>
            <p:cNvSpPr>
              <a:spLocks/>
            </p:cNvSpPr>
            <p:nvPr/>
          </p:nvSpPr>
          <p:spPr bwMode="auto">
            <a:xfrm>
              <a:off x="6105128" y="9683537"/>
              <a:ext cx="42832" cy="36713"/>
            </a:xfrm>
            <a:custGeom>
              <a:avLst/>
              <a:gdLst/>
              <a:ahLst/>
              <a:cxnLst>
                <a:cxn ang="0">
                  <a:pos x="13" y="3"/>
                </a:cxn>
                <a:cxn ang="0">
                  <a:pos x="6" y="8"/>
                </a:cxn>
                <a:cxn ang="0">
                  <a:pos x="13" y="3"/>
                </a:cxn>
              </a:cxnLst>
              <a:rect l="0" t="0" r="r" b="b"/>
              <a:pathLst>
                <a:path w="21" h="15">
                  <a:moveTo>
                    <a:pt x="13" y="3"/>
                  </a:moveTo>
                  <a:cubicBezTo>
                    <a:pt x="9" y="0"/>
                    <a:pt x="0" y="4"/>
                    <a:pt x="6" y="8"/>
                  </a:cubicBezTo>
                  <a:cubicBezTo>
                    <a:pt x="16" y="15"/>
                    <a:pt x="21" y="4"/>
                    <a:pt x="13" y="3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32" name="Freeform 97"/>
            <p:cNvSpPr>
              <a:spLocks/>
            </p:cNvSpPr>
            <p:nvPr/>
          </p:nvSpPr>
          <p:spPr bwMode="auto">
            <a:xfrm>
              <a:off x="5640101" y="9457142"/>
              <a:ext cx="177445" cy="104019"/>
            </a:xfrm>
            <a:custGeom>
              <a:avLst/>
              <a:gdLst/>
              <a:ahLst/>
              <a:cxnLst>
                <a:cxn ang="0">
                  <a:pos x="7" y="43"/>
                </a:cxn>
                <a:cxn ang="0">
                  <a:pos x="11" y="27"/>
                </a:cxn>
                <a:cxn ang="0">
                  <a:pos x="36" y="24"/>
                </a:cxn>
                <a:cxn ang="0">
                  <a:pos x="51" y="11"/>
                </a:cxn>
                <a:cxn ang="0">
                  <a:pos x="75" y="0"/>
                </a:cxn>
                <a:cxn ang="0">
                  <a:pos x="72" y="20"/>
                </a:cxn>
                <a:cxn ang="0">
                  <a:pos x="53" y="27"/>
                </a:cxn>
                <a:cxn ang="0">
                  <a:pos x="41" y="27"/>
                </a:cxn>
                <a:cxn ang="0">
                  <a:pos x="27" y="28"/>
                </a:cxn>
                <a:cxn ang="0">
                  <a:pos x="14" y="33"/>
                </a:cxn>
                <a:cxn ang="0">
                  <a:pos x="7" y="42"/>
                </a:cxn>
                <a:cxn ang="0">
                  <a:pos x="11" y="46"/>
                </a:cxn>
                <a:cxn ang="0">
                  <a:pos x="7" y="43"/>
                </a:cxn>
              </a:cxnLst>
              <a:rect l="0" t="0" r="r" b="b"/>
              <a:pathLst>
                <a:path w="76" h="46">
                  <a:moveTo>
                    <a:pt x="7" y="43"/>
                  </a:moveTo>
                  <a:cubicBezTo>
                    <a:pt x="0" y="38"/>
                    <a:pt x="6" y="30"/>
                    <a:pt x="11" y="27"/>
                  </a:cubicBezTo>
                  <a:cubicBezTo>
                    <a:pt x="17" y="22"/>
                    <a:pt x="28" y="24"/>
                    <a:pt x="36" y="24"/>
                  </a:cubicBezTo>
                  <a:cubicBezTo>
                    <a:pt x="43" y="23"/>
                    <a:pt x="47" y="16"/>
                    <a:pt x="51" y="11"/>
                  </a:cubicBezTo>
                  <a:cubicBezTo>
                    <a:pt x="55" y="6"/>
                    <a:pt x="68" y="2"/>
                    <a:pt x="75" y="0"/>
                  </a:cubicBezTo>
                  <a:cubicBezTo>
                    <a:pt x="67" y="7"/>
                    <a:pt x="76" y="12"/>
                    <a:pt x="72" y="20"/>
                  </a:cubicBezTo>
                  <a:cubicBezTo>
                    <a:pt x="67" y="29"/>
                    <a:pt x="62" y="30"/>
                    <a:pt x="53" y="27"/>
                  </a:cubicBezTo>
                  <a:cubicBezTo>
                    <a:pt x="49" y="25"/>
                    <a:pt x="45" y="26"/>
                    <a:pt x="41" y="27"/>
                  </a:cubicBezTo>
                  <a:cubicBezTo>
                    <a:pt x="36" y="29"/>
                    <a:pt x="32" y="27"/>
                    <a:pt x="27" y="28"/>
                  </a:cubicBezTo>
                  <a:cubicBezTo>
                    <a:pt x="23" y="29"/>
                    <a:pt x="17" y="30"/>
                    <a:pt x="14" y="33"/>
                  </a:cubicBezTo>
                  <a:cubicBezTo>
                    <a:pt x="12" y="35"/>
                    <a:pt x="11" y="42"/>
                    <a:pt x="7" y="42"/>
                  </a:cubicBezTo>
                  <a:cubicBezTo>
                    <a:pt x="10" y="42"/>
                    <a:pt x="12" y="43"/>
                    <a:pt x="11" y="46"/>
                  </a:cubicBezTo>
                  <a:cubicBezTo>
                    <a:pt x="10" y="45"/>
                    <a:pt x="8" y="44"/>
                    <a:pt x="7" y="43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33" name="Freeform 98"/>
            <p:cNvSpPr>
              <a:spLocks/>
            </p:cNvSpPr>
            <p:nvPr/>
          </p:nvSpPr>
          <p:spPr bwMode="auto">
            <a:xfrm>
              <a:off x="6557917" y="9420430"/>
              <a:ext cx="526214" cy="232513"/>
            </a:xfrm>
            <a:custGeom>
              <a:avLst/>
              <a:gdLst/>
              <a:ahLst/>
              <a:cxnLst>
                <a:cxn ang="0">
                  <a:pos x="1" y="64"/>
                </a:cxn>
                <a:cxn ang="0">
                  <a:pos x="3" y="68"/>
                </a:cxn>
                <a:cxn ang="0">
                  <a:pos x="5" y="50"/>
                </a:cxn>
                <a:cxn ang="0">
                  <a:pos x="11" y="43"/>
                </a:cxn>
                <a:cxn ang="0">
                  <a:pos x="13" y="32"/>
                </a:cxn>
                <a:cxn ang="0">
                  <a:pos x="30" y="19"/>
                </a:cxn>
                <a:cxn ang="0">
                  <a:pos x="47" y="16"/>
                </a:cxn>
                <a:cxn ang="0">
                  <a:pos x="62" y="29"/>
                </a:cxn>
                <a:cxn ang="0">
                  <a:pos x="79" y="45"/>
                </a:cxn>
                <a:cxn ang="0">
                  <a:pos x="98" y="40"/>
                </a:cxn>
                <a:cxn ang="0">
                  <a:pos x="101" y="20"/>
                </a:cxn>
                <a:cxn ang="0">
                  <a:pos x="99" y="10"/>
                </a:cxn>
                <a:cxn ang="0">
                  <a:pos x="108" y="7"/>
                </a:cxn>
                <a:cxn ang="0">
                  <a:pos x="127" y="3"/>
                </a:cxn>
                <a:cxn ang="0">
                  <a:pos x="141" y="7"/>
                </a:cxn>
                <a:cxn ang="0">
                  <a:pos x="159" y="17"/>
                </a:cxn>
                <a:cxn ang="0">
                  <a:pos x="174" y="21"/>
                </a:cxn>
                <a:cxn ang="0">
                  <a:pos x="195" y="23"/>
                </a:cxn>
                <a:cxn ang="0">
                  <a:pos x="213" y="37"/>
                </a:cxn>
                <a:cxn ang="0">
                  <a:pos x="207" y="50"/>
                </a:cxn>
                <a:cxn ang="0">
                  <a:pos x="218" y="55"/>
                </a:cxn>
                <a:cxn ang="0">
                  <a:pos x="230" y="81"/>
                </a:cxn>
                <a:cxn ang="0">
                  <a:pos x="220" y="81"/>
                </a:cxn>
                <a:cxn ang="0">
                  <a:pos x="213" y="88"/>
                </a:cxn>
                <a:cxn ang="0">
                  <a:pos x="211" y="93"/>
                </a:cxn>
                <a:cxn ang="0">
                  <a:pos x="192" y="93"/>
                </a:cxn>
                <a:cxn ang="0">
                  <a:pos x="172" y="95"/>
                </a:cxn>
                <a:cxn ang="0">
                  <a:pos x="152" y="82"/>
                </a:cxn>
                <a:cxn ang="0">
                  <a:pos x="131" y="76"/>
                </a:cxn>
                <a:cxn ang="0">
                  <a:pos x="117" y="69"/>
                </a:cxn>
                <a:cxn ang="0">
                  <a:pos x="102" y="74"/>
                </a:cxn>
                <a:cxn ang="0">
                  <a:pos x="81" y="70"/>
                </a:cxn>
                <a:cxn ang="0">
                  <a:pos x="65" y="69"/>
                </a:cxn>
                <a:cxn ang="0">
                  <a:pos x="45" y="69"/>
                </a:cxn>
                <a:cxn ang="0">
                  <a:pos x="24" y="72"/>
                </a:cxn>
                <a:cxn ang="0">
                  <a:pos x="11" y="79"/>
                </a:cxn>
                <a:cxn ang="0">
                  <a:pos x="4" y="81"/>
                </a:cxn>
                <a:cxn ang="0">
                  <a:pos x="1" y="64"/>
                </a:cxn>
              </a:cxnLst>
              <a:rect l="0" t="0" r="r" b="b"/>
              <a:pathLst>
                <a:path w="230" h="100">
                  <a:moveTo>
                    <a:pt x="1" y="64"/>
                  </a:moveTo>
                  <a:cubicBezTo>
                    <a:pt x="2" y="65"/>
                    <a:pt x="2" y="67"/>
                    <a:pt x="3" y="68"/>
                  </a:cubicBezTo>
                  <a:cubicBezTo>
                    <a:pt x="2" y="62"/>
                    <a:pt x="1" y="55"/>
                    <a:pt x="5" y="50"/>
                  </a:cubicBezTo>
                  <a:cubicBezTo>
                    <a:pt x="7" y="48"/>
                    <a:pt x="11" y="46"/>
                    <a:pt x="11" y="43"/>
                  </a:cubicBezTo>
                  <a:cubicBezTo>
                    <a:pt x="12" y="39"/>
                    <a:pt x="11" y="36"/>
                    <a:pt x="13" y="32"/>
                  </a:cubicBezTo>
                  <a:cubicBezTo>
                    <a:pt x="17" y="25"/>
                    <a:pt x="22" y="21"/>
                    <a:pt x="30" y="19"/>
                  </a:cubicBezTo>
                  <a:cubicBezTo>
                    <a:pt x="34" y="18"/>
                    <a:pt x="44" y="12"/>
                    <a:pt x="47" y="16"/>
                  </a:cubicBezTo>
                  <a:cubicBezTo>
                    <a:pt x="51" y="22"/>
                    <a:pt x="57" y="24"/>
                    <a:pt x="62" y="29"/>
                  </a:cubicBezTo>
                  <a:cubicBezTo>
                    <a:pt x="68" y="35"/>
                    <a:pt x="71" y="42"/>
                    <a:pt x="79" y="45"/>
                  </a:cubicBezTo>
                  <a:cubicBezTo>
                    <a:pt x="86" y="47"/>
                    <a:pt x="92" y="44"/>
                    <a:pt x="98" y="40"/>
                  </a:cubicBezTo>
                  <a:cubicBezTo>
                    <a:pt x="106" y="35"/>
                    <a:pt x="105" y="28"/>
                    <a:pt x="101" y="20"/>
                  </a:cubicBezTo>
                  <a:cubicBezTo>
                    <a:pt x="100" y="17"/>
                    <a:pt x="99" y="13"/>
                    <a:pt x="99" y="10"/>
                  </a:cubicBezTo>
                  <a:cubicBezTo>
                    <a:pt x="102" y="10"/>
                    <a:pt x="105" y="8"/>
                    <a:pt x="108" y="7"/>
                  </a:cubicBezTo>
                  <a:cubicBezTo>
                    <a:pt x="113" y="4"/>
                    <a:pt x="122" y="0"/>
                    <a:pt x="127" y="3"/>
                  </a:cubicBezTo>
                  <a:cubicBezTo>
                    <a:pt x="130" y="5"/>
                    <a:pt x="137" y="5"/>
                    <a:pt x="141" y="7"/>
                  </a:cubicBezTo>
                  <a:cubicBezTo>
                    <a:pt x="148" y="11"/>
                    <a:pt x="153" y="12"/>
                    <a:pt x="159" y="17"/>
                  </a:cubicBezTo>
                  <a:cubicBezTo>
                    <a:pt x="164" y="21"/>
                    <a:pt x="168" y="24"/>
                    <a:pt x="174" y="21"/>
                  </a:cubicBezTo>
                  <a:cubicBezTo>
                    <a:pt x="181" y="17"/>
                    <a:pt x="188" y="23"/>
                    <a:pt x="195" y="23"/>
                  </a:cubicBezTo>
                  <a:cubicBezTo>
                    <a:pt x="200" y="23"/>
                    <a:pt x="214" y="33"/>
                    <a:pt x="213" y="37"/>
                  </a:cubicBezTo>
                  <a:cubicBezTo>
                    <a:pt x="212" y="40"/>
                    <a:pt x="209" y="48"/>
                    <a:pt x="207" y="50"/>
                  </a:cubicBezTo>
                  <a:cubicBezTo>
                    <a:pt x="218" y="49"/>
                    <a:pt x="214" y="53"/>
                    <a:pt x="218" y="55"/>
                  </a:cubicBezTo>
                  <a:cubicBezTo>
                    <a:pt x="224" y="57"/>
                    <a:pt x="229" y="76"/>
                    <a:pt x="230" y="81"/>
                  </a:cubicBezTo>
                  <a:cubicBezTo>
                    <a:pt x="228" y="82"/>
                    <a:pt x="224" y="79"/>
                    <a:pt x="220" y="81"/>
                  </a:cubicBezTo>
                  <a:cubicBezTo>
                    <a:pt x="218" y="82"/>
                    <a:pt x="215" y="86"/>
                    <a:pt x="213" y="88"/>
                  </a:cubicBezTo>
                  <a:cubicBezTo>
                    <a:pt x="212" y="90"/>
                    <a:pt x="213" y="92"/>
                    <a:pt x="211" y="93"/>
                  </a:cubicBezTo>
                  <a:cubicBezTo>
                    <a:pt x="205" y="96"/>
                    <a:pt x="198" y="90"/>
                    <a:pt x="192" y="93"/>
                  </a:cubicBezTo>
                  <a:cubicBezTo>
                    <a:pt x="184" y="96"/>
                    <a:pt x="181" y="100"/>
                    <a:pt x="172" y="95"/>
                  </a:cubicBezTo>
                  <a:cubicBezTo>
                    <a:pt x="165" y="91"/>
                    <a:pt x="159" y="86"/>
                    <a:pt x="152" y="82"/>
                  </a:cubicBezTo>
                  <a:cubicBezTo>
                    <a:pt x="146" y="78"/>
                    <a:pt x="138" y="80"/>
                    <a:pt x="131" y="76"/>
                  </a:cubicBezTo>
                  <a:cubicBezTo>
                    <a:pt x="126" y="72"/>
                    <a:pt x="125" y="65"/>
                    <a:pt x="117" y="69"/>
                  </a:cubicBezTo>
                  <a:cubicBezTo>
                    <a:pt x="111" y="73"/>
                    <a:pt x="109" y="73"/>
                    <a:pt x="102" y="74"/>
                  </a:cubicBezTo>
                  <a:cubicBezTo>
                    <a:pt x="95" y="74"/>
                    <a:pt x="88" y="70"/>
                    <a:pt x="81" y="70"/>
                  </a:cubicBezTo>
                  <a:cubicBezTo>
                    <a:pt x="73" y="70"/>
                    <a:pt x="72" y="72"/>
                    <a:pt x="65" y="69"/>
                  </a:cubicBezTo>
                  <a:cubicBezTo>
                    <a:pt x="61" y="68"/>
                    <a:pt x="50" y="69"/>
                    <a:pt x="45" y="69"/>
                  </a:cubicBezTo>
                  <a:cubicBezTo>
                    <a:pt x="38" y="69"/>
                    <a:pt x="31" y="70"/>
                    <a:pt x="24" y="72"/>
                  </a:cubicBezTo>
                  <a:cubicBezTo>
                    <a:pt x="20" y="73"/>
                    <a:pt x="13" y="74"/>
                    <a:pt x="11" y="79"/>
                  </a:cubicBezTo>
                  <a:cubicBezTo>
                    <a:pt x="10" y="82"/>
                    <a:pt x="6" y="84"/>
                    <a:pt x="4" y="81"/>
                  </a:cubicBezTo>
                  <a:cubicBezTo>
                    <a:pt x="0" y="76"/>
                    <a:pt x="1" y="70"/>
                    <a:pt x="1" y="64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34" name="Freeform 99"/>
            <p:cNvSpPr>
              <a:spLocks/>
            </p:cNvSpPr>
            <p:nvPr/>
          </p:nvSpPr>
          <p:spPr bwMode="auto">
            <a:xfrm>
              <a:off x="6564036" y="10344364"/>
              <a:ext cx="746490" cy="452790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0" y="88"/>
                </a:cxn>
                <a:cxn ang="0">
                  <a:pos x="18" y="83"/>
                </a:cxn>
                <a:cxn ang="0">
                  <a:pos x="28" y="82"/>
                </a:cxn>
                <a:cxn ang="0">
                  <a:pos x="34" y="71"/>
                </a:cxn>
                <a:cxn ang="0">
                  <a:pos x="42" y="61"/>
                </a:cxn>
                <a:cxn ang="0">
                  <a:pos x="47" y="49"/>
                </a:cxn>
                <a:cxn ang="0">
                  <a:pos x="54" y="38"/>
                </a:cxn>
                <a:cxn ang="0">
                  <a:pos x="57" y="29"/>
                </a:cxn>
                <a:cxn ang="0">
                  <a:pos x="64" y="23"/>
                </a:cxn>
                <a:cxn ang="0">
                  <a:pos x="78" y="19"/>
                </a:cxn>
                <a:cxn ang="0">
                  <a:pos x="88" y="9"/>
                </a:cxn>
                <a:cxn ang="0">
                  <a:pos x="105" y="11"/>
                </a:cxn>
                <a:cxn ang="0">
                  <a:pos x="121" y="13"/>
                </a:cxn>
                <a:cxn ang="0">
                  <a:pos x="141" y="14"/>
                </a:cxn>
                <a:cxn ang="0">
                  <a:pos x="162" y="16"/>
                </a:cxn>
                <a:cxn ang="0">
                  <a:pos x="189" y="12"/>
                </a:cxn>
                <a:cxn ang="0">
                  <a:pos x="197" y="4"/>
                </a:cxn>
                <a:cxn ang="0">
                  <a:pos x="210" y="0"/>
                </a:cxn>
                <a:cxn ang="0">
                  <a:pos x="230" y="20"/>
                </a:cxn>
                <a:cxn ang="0">
                  <a:pos x="248" y="43"/>
                </a:cxn>
                <a:cxn ang="0">
                  <a:pos x="267" y="73"/>
                </a:cxn>
                <a:cxn ang="0">
                  <a:pos x="265" y="88"/>
                </a:cxn>
                <a:cxn ang="0">
                  <a:pos x="266" y="104"/>
                </a:cxn>
                <a:cxn ang="0">
                  <a:pos x="276" y="122"/>
                </a:cxn>
                <a:cxn ang="0">
                  <a:pos x="289" y="126"/>
                </a:cxn>
                <a:cxn ang="0">
                  <a:pos x="320" y="124"/>
                </a:cxn>
                <a:cxn ang="0">
                  <a:pos x="299" y="148"/>
                </a:cxn>
                <a:cxn ang="0">
                  <a:pos x="299" y="137"/>
                </a:cxn>
                <a:cxn ang="0">
                  <a:pos x="293" y="151"/>
                </a:cxn>
                <a:cxn ang="0">
                  <a:pos x="300" y="150"/>
                </a:cxn>
                <a:cxn ang="0">
                  <a:pos x="294" y="157"/>
                </a:cxn>
                <a:cxn ang="0">
                  <a:pos x="298" y="153"/>
                </a:cxn>
                <a:cxn ang="0">
                  <a:pos x="289" y="168"/>
                </a:cxn>
                <a:cxn ang="0">
                  <a:pos x="289" y="190"/>
                </a:cxn>
                <a:cxn ang="0">
                  <a:pos x="279" y="189"/>
                </a:cxn>
                <a:cxn ang="0">
                  <a:pos x="266" y="180"/>
                </a:cxn>
                <a:cxn ang="0">
                  <a:pos x="250" y="178"/>
                </a:cxn>
                <a:cxn ang="0">
                  <a:pos x="224" y="176"/>
                </a:cxn>
                <a:cxn ang="0">
                  <a:pos x="185" y="194"/>
                </a:cxn>
                <a:cxn ang="0">
                  <a:pos x="160" y="191"/>
                </a:cxn>
                <a:cxn ang="0">
                  <a:pos x="137" y="192"/>
                </a:cxn>
                <a:cxn ang="0">
                  <a:pos x="116" y="186"/>
                </a:cxn>
                <a:cxn ang="0">
                  <a:pos x="93" y="185"/>
                </a:cxn>
                <a:cxn ang="0">
                  <a:pos x="90" y="171"/>
                </a:cxn>
                <a:cxn ang="0">
                  <a:pos x="79" y="162"/>
                </a:cxn>
                <a:cxn ang="0">
                  <a:pos x="88" y="156"/>
                </a:cxn>
                <a:cxn ang="0">
                  <a:pos x="75" y="151"/>
                </a:cxn>
                <a:cxn ang="0">
                  <a:pos x="68" y="159"/>
                </a:cxn>
                <a:cxn ang="0">
                  <a:pos x="54" y="151"/>
                </a:cxn>
                <a:cxn ang="0">
                  <a:pos x="40" y="144"/>
                </a:cxn>
                <a:cxn ang="0">
                  <a:pos x="40" y="137"/>
                </a:cxn>
                <a:cxn ang="0">
                  <a:pos x="37" y="127"/>
                </a:cxn>
                <a:cxn ang="0">
                  <a:pos x="17" y="116"/>
                </a:cxn>
                <a:cxn ang="0">
                  <a:pos x="0" y="90"/>
                </a:cxn>
              </a:cxnLst>
              <a:rect l="0" t="0" r="r" b="b"/>
              <a:pathLst>
                <a:path w="324" h="195">
                  <a:moveTo>
                    <a:pt x="0" y="90"/>
                  </a:moveTo>
                  <a:cubicBezTo>
                    <a:pt x="4" y="87"/>
                    <a:pt x="7" y="87"/>
                    <a:pt x="10" y="88"/>
                  </a:cubicBezTo>
                  <a:cubicBezTo>
                    <a:pt x="14" y="89"/>
                    <a:pt x="14" y="84"/>
                    <a:pt x="18" y="83"/>
                  </a:cubicBezTo>
                  <a:cubicBezTo>
                    <a:pt x="21" y="82"/>
                    <a:pt x="25" y="83"/>
                    <a:pt x="28" y="82"/>
                  </a:cubicBezTo>
                  <a:cubicBezTo>
                    <a:pt x="33" y="80"/>
                    <a:pt x="32" y="75"/>
                    <a:pt x="34" y="71"/>
                  </a:cubicBezTo>
                  <a:cubicBezTo>
                    <a:pt x="36" y="67"/>
                    <a:pt x="39" y="64"/>
                    <a:pt x="42" y="61"/>
                  </a:cubicBezTo>
                  <a:cubicBezTo>
                    <a:pt x="45" y="57"/>
                    <a:pt x="45" y="53"/>
                    <a:pt x="47" y="49"/>
                  </a:cubicBezTo>
                  <a:cubicBezTo>
                    <a:pt x="50" y="46"/>
                    <a:pt x="53" y="42"/>
                    <a:pt x="54" y="38"/>
                  </a:cubicBezTo>
                  <a:cubicBezTo>
                    <a:pt x="56" y="33"/>
                    <a:pt x="54" y="31"/>
                    <a:pt x="57" y="29"/>
                  </a:cubicBezTo>
                  <a:cubicBezTo>
                    <a:pt x="61" y="28"/>
                    <a:pt x="62" y="26"/>
                    <a:pt x="64" y="23"/>
                  </a:cubicBezTo>
                  <a:cubicBezTo>
                    <a:pt x="67" y="19"/>
                    <a:pt x="74" y="22"/>
                    <a:pt x="78" y="19"/>
                  </a:cubicBezTo>
                  <a:cubicBezTo>
                    <a:pt x="82" y="16"/>
                    <a:pt x="84" y="11"/>
                    <a:pt x="88" y="9"/>
                  </a:cubicBezTo>
                  <a:cubicBezTo>
                    <a:pt x="93" y="5"/>
                    <a:pt x="100" y="10"/>
                    <a:pt x="105" y="11"/>
                  </a:cubicBezTo>
                  <a:cubicBezTo>
                    <a:pt x="110" y="11"/>
                    <a:pt x="115" y="12"/>
                    <a:pt x="121" y="13"/>
                  </a:cubicBezTo>
                  <a:cubicBezTo>
                    <a:pt x="127" y="13"/>
                    <a:pt x="135" y="11"/>
                    <a:pt x="141" y="14"/>
                  </a:cubicBezTo>
                  <a:cubicBezTo>
                    <a:pt x="151" y="21"/>
                    <a:pt x="152" y="25"/>
                    <a:pt x="162" y="16"/>
                  </a:cubicBezTo>
                  <a:cubicBezTo>
                    <a:pt x="169" y="10"/>
                    <a:pt x="182" y="13"/>
                    <a:pt x="189" y="12"/>
                  </a:cubicBezTo>
                  <a:cubicBezTo>
                    <a:pt x="195" y="11"/>
                    <a:pt x="194" y="7"/>
                    <a:pt x="197" y="4"/>
                  </a:cubicBezTo>
                  <a:cubicBezTo>
                    <a:pt x="200" y="0"/>
                    <a:pt x="206" y="0"/>
                    <a:pt x="210" y="0"/>
                  </a:cubicBezTo>
                  <a:cubicBezTo>
                    <a:pt x="220" y="2"/>
                    <a:pt x="226" y="12"/>
                    <a:pt x="230" y="20"/>
                  </a:cubicBezTo>
                  <a:cubicBezTo>
                    <a:pt x="235" y="28"/>
                    <a:pt x="241" y="36"/>
                    <a:pt x="248" y="43"/>
                  </a:cubicBezTo>
                  <a:cubicBezTo>
                    <a:pt x="258" y="53"/>
                    <a:pt x="263" y="60"/>
                    <a:pt x="267" y="73"/>
                  </a:cubicBezTo>
                  <a:cubicBezTo>
                    <a:pt x="269" y="78"/>
                    <a:pt x="266" y="83"/>
                    <a:pt x="265" y="88"/>
                  </a:cubicBezTo>
                  <a:cubicBezTo>
                    <a:pt x="263" y="93"/>
                    <a:pt x="266" y="99"/>
                    <a:pt x="266" y="104"/>
                  </a:cubicBezTo>
                  <a:cubicBezTo>
                    <a:pt x="267" y="113"/>
                    <a:pt x="269" y="117"/>
                    <a:pt x="276" y="122"/>
                  </a:cubicBezTo>
                  <a:cubicBezTo>
                    <a:pt x="279" y="124"/>
                    <a:pt x="285" y="129"/>
                    <a:pt x="289" y="126"/>
                  </a:cubicBezTo>
                  <a:cubicBezTo>
                    <a:pt x="294" y="124"/>
                    <a:pt x="317" y="111"/>
                    <a:pt x="320" y="124"/>
                  </a:cubicBezTo>
                  <a:cubicBezTo>
                    <a:pt x="324" y="141"/>
                    <a:pt x="315" y="148"/>
                    <a:pt x="299" y="148"/>
                  </a:cubicBezTo>
                  <a:cubicBezTo>
                    <a:pt x="301" y="146"/>
                    <a:pt x="303" y="137"/>
                    <a:pt x="299" y="137"/>
                  </a:cubicBezTo>
                  <a:cubicBezTo>
                    <a:pt x="294" y="137"/>
                    <a:pt x="297" y="148"/>
                    <a:pt x="293" y="151"/>
                  </a:cubicBezTo>
                  <a:cubicBezTo>
                    <a:pt x="295" y="151"/>
                    <a:pt x="298" y="150"/>
                    <a:pt x="300" y="150"/>
                  </a:cubicBezTo>
                  <a:cubicBezTo>
                    <a:pt x="296" y="152"/>
                    <a:pt x="290" y="152"/>
                    <a:pt x="294" y="157"/>
                  </a:cubicBezTo>
                  <a:cubicBezTo>
                    <a:pt x="296" y="156"/>
                    <a:pt x="297" y="155"/>
                    <a:pt x="298" y="153"/>
                  </a:cubicBezTo>
                  <a:cubicBezTo>
                    <a:pt x="296" y="159"/>
                    <a:pt x="290" y="162"/>
                    <a:pt x="289" y="168"/>
                  </a:cubicBezTo>
                  <a:cubicBezTo>
                    <a:pt x="288" y="174"/>
                    <a:pt x="293" y="185"/>
                    <a:pt x="289" y="190"/>
                  </a:cubicBezTo>
                  <a:cubicBezTo>
                    <a:pt x="287" y="188"/>
                    <a:pt x="281" y="191"/>
                    <a:pt x="279" y="189"/>
                  </a:cubicBezTo>
                  <a:cubicBezTo>
                    <a:pt x="277" y="188"/>
                    <a:pt x="270" y="183"/>
                    <a:pt x="266" y="180"/>
                  </a:cubicBezTo>
                  <a:cubicBezTo>
                    <a:pt x="261" y="178"/>
                    <a:pt x="256" y="181"/>
                    <a:pt x="250" y="178"/>
                  </a:cubicBezTo>
                  <a:cubicBezTo>
                    <a:pt x="244" y="175"/>
                    <a:pt x="235" y="172"/>
                    <a:pt x="224" y="176"/>
                  </a:cubicBezTo>
                  <a:cubicBezTo>
                    <a:pt x="201" y="178"/>
                    <a:pt x="196" y="191"/>
                    <a:pt x="185" y="194"/>
                  </a:cubicBezTo>
                  <a:cubicBezTo>
                    <a:pt x="179" y="195"/>
                    <a:pt x="170" y="192"/>
                    <a:pt x="160" y="191"/>
                  </a:cubicBezTo>
                  <a:cubicBezTo>
                    <a:pt x="149" y="189"/>
                    <a:pt x="143" y="192"/>
                    <a:pt x="137" y="192"/>
                  </a:cubicBezTo>
                  <a:cubicBezTo>
                    <a:pt x="132" y="192"/>
                    <a:pt x="125" y="187"/>
                    <a:pt x="116" y="186"/>
                  </a:cubicBezTo>
                  <a:cubicBezTo>
                    <a:pt x="111" y="186"/>
                    <a:pt x="96" y="190"/>
                    <a:pt x="93" y="185"/>
                  </a:cubicBezTo>
                  <a:cubicBezTo>
                    <a:pt x="89" y="178"/>
                    <a:pt x="107" y="177"/>
                    <a:pt x="90" y="171"/>
                  </a:cubicBezTo>
                  <a:cubicBezTo>
                    <a:pt x="86" y="170"/>
                    <a:pt x="84" y="170"/>
                    <a:pt x="79" y="162"/>
                  </a:cubicBezTo>
                  <a:cubicBezTo>
                    <a:pt x="74" y="155"/>
                    <a:pt x="85" y="157"/>
                    <a:pt x="88" y="156"/>
                  </a:cubicBezTo>
                  <a:cubicBezTo>
                    <a:pt x="85" y="152"/>
                    <a:pt x="79" y="149"/>
                    <a:pt x="75" y="151"/>
                  </a:cubicBezTo>
                  <a:cubicBezTo>
                    <a:pt x="72" y="152"/>
                    <a:pt x="71" y="159"/>
                    <a:pt x="68" y="159"/>
                  </a:cubicBezTo>
                  <a:cubicBezTo>
                    <a:pt x="64" y="158"/>
                    <a:pt x="59" y="152"/>
                    <a:pt x="54" y="151"/>
                  </a:cubicBezTo>
                  <a:cubicBezTo>
                    <a:pt x="50" y="149"/>
                    <a:pt x="44" y="148"/>
                    <a:pt x="40" y="144"/>
                  </a:cubicBezTo>
                  <a:cubicBezTo>
                    <a:pt x="44" y="143"/>
                    <a:pt x="45" y="138"/>
                    <a:pt x="40" y="137"/>
                  </a:cubicBezTo>
                  <a:cubicBezTo>
                    <a:pt x="45" y="132"/>
                    <a:pt x="42" y="129"/>
                    <a:pt x="37" y="127"/>
                  </a:cubicBezTo>
                  <a:cubicBezTo>
                    <a:pt x="29" y="125"/>
                    <a:pt x="23" y="120"/>
                    <a:pt x="17" y="116"/>
                  </a:cubicBezTo>
                  <a:cubicBezTo>
                    <a:pt x="23" y="104"/>
                    <a:pt x="6" y="97"/>
                    <a:pt x="0" y="9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35" name="Freeform 100"/>
            <p:cNvSpPr>
              <a:spLocks/>
            </p:cNvSpPr>
            <p:nvPr/>
          </p:nvSpPr>
          <p:spPr bwMode="auto">
            <a:xfrm>
              <a:off x="9409265" y="12443104"/>
              <a:ext cx="18356" cy="6119"/>
            </a:xfrm>
            <a:custGeom>
              <a:avLst/>
              <a:gdLst/>
              <a:ahLst/>
              <a:cxnLst>
                <a:cxn ang="0">
                  <a:pos x="4" y="3"/>
                </a:cxn>
                <a:cxn ang="0">
                  <a:pos x="8" y="2"/>
                </a:cxn>
                <a:cxn ang="0">
                  <a:pos x="0" y="1"/>
                </a:cxn>
                <a:cxn ang="0">
                  <a:pos x="4" y="3"/>
                </a:cxn>
              </a:cxnLst>
              <a:rect l="0" t="0" r="r" b="b"/>
              <a:pathLst>
                <a:path w="8" h="3">
                  <a:moveTo>
                    <a:pt x="4" y="3"/>
                  </a:moveTo>
                  <a:cubicBezTo>
                    <a:pt x="5" y="2"/>
                    <a:pt x="7" y="2"/>
                    <a:pt x="8" y="2"/>
                  </a:cubicBezTo>
                  <a:cubicBezTo>
                    <a:pt x="6" y="0"/>
                    <a:pt x="3" y="0"/>
                    <a:pt x="0" y="1"/>
                  </a:cubicBezTo>
                  <a:cubicBezTo>
                    <a:pt x="2" y="2"/>
                    <a:pt x="3" y="2"/>
                    <a:pt x="4" y="3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36" name="Freeform 101"/>
            <p:cNvSpPr>
              <a:spLocks/>
            </p:cNvSpPr>
            <p:nvPr/>
          </p:nvSpPr>
          <p:spPr bwMode="auto">
            <a:xfrm>
              <a:off x="9476572" y="12467578"/>
              <a:ext cx="12237" cy="12237"/>
            </a:xfrm>
            <a:custGeom>
              <a:avLst/>
              <a:gdLst/>
              <a:ahLst/>
              <a:cxnLst>
                <a:cxn ang="0">
                  <a:pos x="4" y="3"/>
                </a:cxn>
                <a:cxn ang="0">
                  <a:pos x="0" y="3"/>
                </a:cxn>
                <a:cxn ang="0">
                  <a:pos x="4" y="3"/>
                </a:cxn>
              </a:cxnLst>
              <a:rect l="0" t="0" r="r" b="b"/>
              <a:pathLst>
                <a:path w="5" h="3">
                  <a:moveTo>
                    <a:pt x="4" y="3"/>
                  </a:moveTo>
                  <a:cubicBezTo>
                    <a:pt x="5" y="0"/>
                    <a:pt x="3" y="0"/>
                    <a:pt x="0" y="3"/>
                  </a:cubicBezTo>
                  <a:cubicBezTo>
                    <a:pt x="2" y="3"/>
                    <a:pt x="3" y="3"/>
                    <a:pt x="4" y="3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37" name="Freeform 102"/>
            <p:cNvSpPr>
              <a:spLocks/>
            </p:cNvSpPr>
            <p:nvPr/>
          </p:nvSpPr>
          <p:spPr bwMode="auto">
            <a:xfrm>
              <a:off x="9586709" y="12418628"/>
              <a:ext cx="85663" cy="61187"/>
            </a:xfrm>
            <a:custGeom>
              <a:avLst/>
              <a:gdLst/>
              <a:ahLst/>
              <a:cxnLst>
                <a:cxn ang="0">
                  <a:pos x="20" y="7"/>
                </a:cxn>
                <a:cxn ang="0">
                  <a:pos x="1" y="18"/>
                </a:cxn>
                <a:cxn ang="0">
                  <a:pos x="16" y="17"/>
                </a:cxn>
                <a:cxn ang="0">
                  <a:pos x="26" y="15"/>
                </a:cxn>
                <a:cxn ang="0">
                  <a:pos x="37" y="5"/>
                </a:cxn>
                <a:cxn ang="0">
                  <a:pos x="20" y="7"/>
                </a:cxn>
              </a:cxnLst>
              <a:rect l="0" t="0" r="r" b="b"/>
              <a:pathLst>
                <a:path w="37" h="27">
                  <a:moveTo>
                    <a:pt x="20" y="7"/>
                  </a:moveTo>
                  <a:cubicBezTo>
                    <a:pt x="14" y="11"/>
                    <a:pt x="10" y="20"/>
                    <a:pt x="1" y="18"/>
                  </a:cubicBezTo>
                  <a:cubicBezTo>
                    <a:pt x="0" y="27"/>
                    <a:pt x="13" y="18"/>
                    <a:pt x="16" y="17"/>
                  </a:cubicBezTo>
                  <a:cubicBezTo>
                    <a:pt x="20" y="15"/>
                    <a:pt x="23" y="16"/>
                    <a:pt x="26" y="15"/>
                  </a:cubicBezTo>
                  <a:cubicBezTo>
                    <a:pt x="31" y="13"/>
                    <a:pt x="32" y="6"/>
                    <a:pt x="37" y="5"/>
                  </a:cubicBezTo>
                  <a:cubicBezTo>
                    <a:pt x="31" y="0"/>
                    <a:pt x="26" y="9"/>
                    <a:pt x="20" y="7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38" name="Freeform 103"/>
            <p:cNvSpPr>
              <a:spLocks/>
            </p:cNvSpPr>
            <p:nvPr/>
          </p:nvSpPr>
          <p:spPr bwMode="auto">
            <a:xfrm>
              <a:off x="8509805" y="11164280"/>
              <a:ext cx="1756087" cy="1462386"/>
            </a:xfrm>
            <a:custGeom>
              <a:avLst/>
              <a:gdLst/>
              <a:ahLst/>
              <a:cxnLst>
                <a:cxn ang="0">
                  <a:pos x="24" y="6"/>
                </a:cxn>
                <a:cxn ang="0">
                  <a:pos x="67" y="39"/>
                </a:cxn>
                <a:cxn ang="0">
                  <a:pos x="117" y="17"/>
                </a:cxn>
                <a:cxn ang="0">
                  <a:pos x="149" y="36"/>
                </a:cxn>
                <a:cxn ang="0">
                  <a:pos x="175" y="60"/>
                </a:cxn>
                <a:cxn ang="0">
                  <a:pos x="240" y="118"/>
                </a:cxn>
                <a:cxn ang="0">
                  <a:pos x="365" y="125"/>
                </a:cxn>
                <a:cxn ang="0">
                  <a:pos x="361" y="104"/>
                </a:cxn>
                <a:cxn ang="0">
                  <a:pos x="411" y="74"/>
                </a:cxn>
                <a:cxn ang="0">
                  <a:pos x="467" y="68"/>
                </a:cxn>
                <a:cxn ang="0">
                  <a:pos x="519" y="92"/>
                </a:cxn>
                <a:cxn ang="0">
                  <a:pos x="580" y="119"/>
                </a:cxn>
                <a:cxn ang="0">
                  <a:pos x="629" y="158"/>
                </a:cxn>
                <a:cxn ang="0">
                  <a:pos x="633" y="198"/>
                </a:cxn>
                <a:cxn ang="0">
                  <a:pos x="620" y="241"/>
                </a:cxn>
                <a:cxn ang="0">
                  <a:pos x="643" y="323"/>
                </a:cxn>
                <a:cxn ang="0">
                  <a:pos x="686" y="386"/>
                </a:cxn>
                <a:cxn ang="0">
                  <a:pos x="669" y="435"/>
                </a:cxn>
                <a:cxn ang="0">
                  <a:pos x="735" y="494"/>
                </a:cxn>
                <a:cxn ang="0">
                  <a:pos x="763" y="560"/>
                </a:cxn>
                <a:cxn ang="0">
                  <a:pos x="712" y="618"/>
                </a:cxn>
                <a:cxn ang="0">
                  <a:pos x="673" y="621"/>
                </a:cxn>
                <a:cxn ang="0">
                  <a:pos x="622" y="618"/>
                </a:cxn>
                <a:cxn ang="0">
                  <a:pos x="578" y="611"/>
                </a:cxn>
                <a:cxn ang="0">
                  <a:pos x="536" y="562"/>
                </a:cxn>
                <a:cxn ang="0">
                  <a:pos x="482" y="557"/>
                </a:cxn>
                <a:cxn ang="0">
                  <a:pos x="429" y="562"/>
                </a:cxn>
                <a:cxn ang="0">
                  <a:pos x="369" y="534"/>
                </a:cxn>
                <a:cxn ang="0">
                  <a:pos x="329" y="512"/>
                </a:cxn>
                <a:cxn ang="0">
                  <a:pos x="297" y="464"/>
                </a:cxn>
                <a:cxn ang="0">
                  <a:pos x="280" y="435"/>
                </a:cxn>
                <a:cxn ang="0">
                  <a:pos x="233" y="411"/>
                </a:cxn>
                <a:cxn ang="0">
                  <a:pos x="223" y="400"/>
                </a:cxn>
                <a:cxn ang="0">
                  <a:pos x="209" y="422"/>
                </a:cxn>
                <a:cxn ang="0">
                  <a:pos x="183" y="378"/>
                </a:cxn>
                <a:cxn ang="0">
                  <a:pos x="148" y="314"/>
                </a:cxn>
                <a:cxn ang="0">
                  <a:pos x="106" y="287"/>
                </a:cxn>
                <a:cxn ang="0">
                  <a:pos x="82" y="243"/>
                </a:cxn>
                <a:cxn ang="0">
                  <a:pos x="87" y="225"/>
                </a:cxn>
                <a:cxn ang="0">
                  <a:pos x="96" y="203"/>
                </a:cxn>
                <a:cxn ang="0">
                  <a:pos x="102" y="171"/>
                </a:cxn>
                <a:cxn ang="0">
                  <a:pos x="65" y="163"/>
                </a:cxn>
                <a:cxn ang="0">
                  <a:pos x="39" y="111"/>
                </a:cxn>
                <a:cxn ang="0">
                  <a:pos x="15" y="79"/>
                </a:cxn>
                <a:cxn ang="0">
                  <a:pos x="8" y="32"/>
                </a:cxn>
              </a:cxnLst>
              <a:rect l="0" t="0" r="r" b="b"/>
              <a:pathLst>
                <a:path w="766" h="635">
                  <a:moveTo>
                    <a:pt x="0" y="19"/>
                  </a:moveTo>
                  <a:cubicBezTo>
                    <a:pt x="10" y="15"/>
                    <a:pt x="14" y="22"/>
                    <a:pt x="13" y="7"/>
                  </a:cubicBezTo>
                  <a:cubicBezTo>
                    <a:pt x="13" y="0"/>
                    <a:pt x="19" y="3"/>
                    <a:pt x="24" y="6"/>
                  </a:cubicBezTo>
                  <a:cubicBezTo>
                    <a:pt x="28" y="9"/>
                    <a:pt x="30" y="14"/>
                    <a:pt x="34" y="17"/>
                  </a:cubicBezTo>
                  <a:cubicBezTo>
                    <a:pt x="38" y="21"/>
                    <a:pt x="42" y="23"/>
                    <a:pt x="45" y="27"/>
                  </a:cubicBezTo>
                  <a:cubicBezTo>
                    <a:pt x="53" y="34"/>
                    <a:pt x="56" y="37"/>
                    <a:pt x="67" y="39"/>
                  </a:cubicBezTo>
                  <a:cubicBezTo>
                    <a:pt x="74" y="40"/>
                    <a:pt x="84" y="41"/>
                    <a:pt x="90" y="39"/>
                  </a:cubicBezTo>
                  <a:cubicBezTo>
                    <a:pt x="94" y="38"/>
                    <a:pt x="106" y="27"/>
                    <a:pt x="107" y="24"/>
                  </a:cubicBezTo>
                  <a:cubicBezTo>
                    <a:pt x="109" y="20"/>
                    <a:pt x="114" y="19"/>
                    <a:pt x="117" y="17"/>
                  </a:cubicBezTo>
                  <a:cubicBezTo>
                    <a:pt x="121" y="14"/>
                    <a:pt x="124" y="10"/>
                    <a:pt x="127" y="7"/>
                  </a:cubicBezTo>
                  <a:cubicBezTo>
                    <a:pt x="137" y="1"/>
                    <a:pt x="146" y="11"/>
                    <a:pt x="152" y="18"/>
                  </a:cubicBezTo>
                  <a:cubicBezTo>
                    <a:pt x="139" y="23"/>
                    <a:pt x="157" y="34"/>
                    <a:pt x="149" y="36"/>
                  </a:cubicBezTo>
                  <a:cubicBezTo>
                    <a:pt x="136" y="39"/>
                    <a:pt x="150" y="47"/>
                    <a:pt x="156" y="50"/>
                  </a:cubicBezTo>
                  <a:cubicBezTo>
                    <a:pt x="160" y="53"/>
                    <a:pt x="163" y="57"/>
                    <a:pt x="168" y="59"/>
                  </a:cubicBezTo>
                  <a:cubicBezTo>
                    <a:pt x="170" y="60"/>
                    <a:pt x="175" y="59"/>
                    <a:pt x="175" y="60"/>
                  </a:cubicBezTo>
                  <a:cubicBezTo>
                    <a:pt x="181" y="71"/>
                    <a:pt x="180" y="89"/>
                    <a:pt x="192" y="96"/>
                  </a:cubicBezTo>
                  <a:cubicBezTo>
                    <a:pt x="203" y="101"/>
                    <a:pt x="215" y="99"/>
                    <a:pt x="226" y="103"/>
                  </a:cubicBezTo>
                  <a:cubicBezTo>
                    <a:pt x="233" y="106"/>
                    <a:pt x="235" y="114"/>
                    <a:pt x="240" y="118"/>
                  </a:cubicBezTo>
                  <a:cubicBezTo>
                    <a:pt x="246" y="123"/>
                    <a:pt x="256" y="126"/>
                    <a:pt x="263" y="129"/>
                  </a:cubicBezTo>
                  <a:cubicBezTo>
                    <a:pt x="276" y="135"/>
                    <a:pt x="294" y="140"/>
                    <a:pt x="308" y="135"/>
                  </a:cubicBezTo>
                  <a:cubicBezTo>
                    <a:pt x="325" y="130"/>
                    <a:pt x="347" y="122"/>
                    <a:pt x="365" y="125"/>
                  </a:cubicBezTo>
                  <a:cubicBezTo>
                    <a:pt x="362" y="126"/>
                    <a:pt x="358" y="126"/>
                    <a:pt x="354" y="126"/>
                  </a:cubicBezTo>
                  <a:cubicBezTo>
                    <a:pt x="356" y="128"/>
                    <a:pt x="367" y="132"/>
                    <a:pt x="368" y="126"/>
                  </a:cubicBezTo>
                  <a:cubicBezTo>
                    <a:pt x="369" y="122"/>
                    <a:pt x="362" y="109"/>
                    <a:pt x="361" y="104"/>
                  </a:cubicBezTo>
                  <a:cubicBezTo>
                    <a:pt x="369" y="106"/>
                    <a:pt x="376" y="106"/>
                    <a:pt x="384" y="102"/>
                  </a:cubicBezTo>
                  <a:cubicBezTo>
                    <a:pt x="393" y="98"/>
                    <a:pt x="387" y="95"/>
                    <a:pt x="391" y="89"/>
                  </a:cubicBezTo>
                  <a:cubicBezTo>
                    <a:pt x="395" y="82"/>
                    <a:pt x="404" y="76"/>
                    <a:pt x="411" y="74"/>
                  </a:cubicBezTo>
                  <a:cubicBezTo>
                    <a:pt x="421" y="70"/>
                    <a:pt x="431" y="76"/>
                    <a:pt x="441" y="73"/>
                  </a:cubicBezTo>
                  <a:cubicBezTo>
                    <a:pt x="438" y="68"/>
                    <a:pt x="445" y="67"/>
                    <a:pt x="450" y="67"/>
                  </a:cubicBezTo>
                  <a:cubicBezTo>
                    <a:pt x="455" y="66"/>
                    <a:pt x="461" y="68"/>
                    <a:pt x="467" y="68"/>
                  </a:cubicBezTo>
                  <a:cubicBezTo>
                    <a:pt x="474" y="67"/>
                    <a:pt x="475" y="68"/>
                    <a:pt x="478" y="75"/>
                  </a:cubicBezTo>
                  <a:cubicBezTo>
                    <a:pt x="482" y="82"/>
                    <a:pt x="492" y="81"/>
                    <a:pt x="499" y="83"/>
                  </a:cubicBezTo>
                  <a:cubicBezTo>
                    <a:pt x="506" y="84"/>
                    <a:pt x="511" y="91"/>
                    <a:pt x="519" y="92"/>
                  </a:cubicBezTo>
                  <a:cubicBezTo>
                    <a:pt x="528" y="93"/>
                    <a:pt x="535" y="91"/>
                    <a:pt x="543" y="95"/>
                  </a:cubicBezTo>
                  <a:cubicBezTo>
                    <a:pt x="551" y="98"/>
                    <a:pt x="554" y="101"/>
                    <a:pt x="559" y="108"/>
                  </a:cubicBezTo>
                  <a:cubicBezTo>
                    <a:pt x="563" y="115"/>
                    <a:pt x="574" y="114"/>
                    <a:pt x="580" y="119"/>
                  </a:cubicBezTo>
                  <a:cubicBezTo>
                    <a:pt x="586" y="123"/>
                    <a:pt x="588" y="130"/>
                    <a:pt x="594" y="133"/>
                  </a:cubicBezTo>
                  <a:cubicBezTo>
                    <a:pt x="601" y="138"/>
                    <a:pt x="618" y="130"/>
                    <a:pt x="623" y="135"/>
                  </a:cubicBezTo>
                  <a:cubicBezTo>
                    <a:pt x="627" y="140"/>
                    <a:pt x="628" y="153"/>
                    <a:pt x="629" y="158"/>
                  </a:cubicBezTo>
                  <a:cubicBezTo>
                    <a:pt x="630" y="164"/>
                    <a:pt x="626" y="162"/>
                    <a:pt x="630" y="166"/>
                  </a:cubicBezTo>
                  <a:cubicBezTo>
                    <a:pt x="633" y="168"/>
                    <a:pt x="636" y="178"/>
                    <a:pt x="636" y="182"/>
                  </a:cubicBezTo>
                  <a:cubicBezTo>
                    <a:pt x="637" y="188"/>
                    <a:pt x="632" y="192"/>
                    <a:pt x="633" y="198"/>
                  </a:cubicBezTo>
                  <a:cubicBezTo>
                    <a:pt x="634" y="206"/>
                    <a:pt x="637" y="224"/>
                    <a:pt x="624" y="225"/>
                  </a:cubicBezTo>
                  <a:cubicBezTo>
                    <a:pt x="626" y="227"/>
                    <a:pt x="630" y="230"/>
                    <a:pt x="629" y="232"/>
                  </a:cubicBezTo>
                  <a:cubicBezTo>
                    <a:pt x="629" y="236"/>
                    <a:pt x="621" y="237"/>
                    <a:pt x="620" y="241"/>
                  </a:cubicBezTo>
                  <a:cubicBezTo>
                    <a:pt x="617" y="249"/>
                    <a:pt x="622" y="267"/>
                    <a:pt x="631" y="268"/>
                  </a:cubicBezTo>
                  <a:cubicBezTo>
                    <a:pt x="643" y="269"/>
                    <a:pt x="632" y="278"/>
                    <a:pt x="631" y="284"/>
                  </a:cubicBezTo>
                  <a:cubicBezTo>
                    <a:pt x="628" y="293"/>
                    <a:pt x="641" y="313"/>
                    <a:pt x="643" y="323"/>
                  </a:cubicBezTo>
                  <a:cubicBezTo>
                    <a:pt x="646" y="334"/>
                    <a:pt x="645" y="345"/>
                    <a:pt x="653" y="354"/>
                  </a:cubicBezTo>
                  <a:cubicBezTo>
                    <a:pt x="659" y="361"/>
                    <a:pt x="673" y="357"/>
                    <a:pt x="681" y="361"/>
                  </a:cubicBezTo>
                  <a:cubicBezTo>
                    <a:pt x="689" y="366"/>
                    <a:pt x="689" y="379"/>
                    <a:pt x="686" y="386"/>
                  </a:cubicBezTo>
                  <a:cubicBezTo>
                    <a:pt x="684" y="393"/>
                    <a:pt x="677" y="399"/>
                    <a:pt x="674" y="406"/>
                  </a:cubicBezTo>
                  <a:cubicBezTo>
                    <a:pt x="671" y="412"/>
                    <a:pt x="663" y="424"/>
                    <a:pt x="660" y="426"/>
                  </a:cubicBezTo>
                  <a:cubicBezTo>
                    <a:pt x="664" y="430"/>
                    <a:pt x="667" y="433"/>
                    <a:pt x="669" y="435"/>
                  </a:cubicBezTo>
                  <a:cubicBezTo>
                    <a:pt x="687" y="451"/>
                    <a:pt x="693" y="474"/>
                    <a:pt x="707" y="482"/>
                  </a:cubicBezTo>
                  <a:cubicBezTo>
                    <a:pt x="712" y="485"/>
                    <a:pt x="716" y="486"/>
                    <a:pt x="721" y="488"/>
                  </a:cubicBezTo>
                  <a:cubicBezTo>
                    <a:pt x="725" y="490"/>
                    <a:pt x="730" y="494"/>
                    <a:pt x="735" y="494"/>
                  </a:cubicBezTo>
                  <a:cubicBezTo>
                    <a:pt x="741" y="495"/>
                    <a:pt x="744" y="518"/>
                    <a:pt x="744" y="524"/>
                  </a:cubicBezTo>
                  <a:cubicBezTo>
                    <a:pt x="745" y="545"/>
                    <a:pt x="749" y="539"/>
                    <a:pt x="761" y="539"/>
                  </a:cubicBezTo>
                  <a:cubicBezTo>
                    <a:pt x="766" y="539"/>
                    <a:pt x="763" y="554"/>
                    <a:pt x="763" y="560"/>
                  </a:cubicBezTo>
                  <a:cubicBezTo>
                    <a:pt x="762" y="572"/>
                    <a:pt x="724" y="561"/>
                    <a:pt x="730" y="577"/>
                  </a:cubicBezTo>
                  <a:cubicBezTo>
                    <a:pt x="726" y="576"/>
                    <a:pt x="720" y="578"/>
                    <a:pt x="718" y="581"/>
                  </a:cubicBezTo>
                  <a:cubicBezTo>
                    <a:pt x="711" y="590"/>
                    <a:pt x="712" y="605"/>
                    <a:pt x="712" y="618"/>
                  </a:cubicBezTo>
                  <a:cubicBezTo>
                    <a:pt x="711" y="621"/>
                    <a:pt x="713" y="628"/>
                    <a:pt x="707" y="626"/>
                  </a:cubicBezTo>
                  <a:cubicBezTo>
                    <a:pt x="709" y="635"/>
                    <a:pt x="689" y="627"/>
                    <a:pt x="686" y="626"/>
                  </a:cubicBezTo>
                  <a:cubicBezTo>
                    <a:pt x="682" y="625"/>
                    <a:pt x="674" y="626"/>
                    <a:pt x="673" y="621"/>
                  </a:cubicBezTo>
                  <a:cubicBezTo>
                    <a:pt x="672" y="614"/>
                    <a:pt x="663" y="618"/>
                    <a:pt x="667" y="621"/>
                  </a:cubicBezTo>
                  <a:cubicBezTo>
                    <a:pt x="665" y="621"/>
                    <a:pt x="647" y="621"/>
                    <a:pt x="646" y="620"/>
                  </a:cubicBezTo>
                  <a:cubicBezTo>
                    <a:pt x="640" y="615"/>
                    <a:pt x="629" y="616"/>
                    <a:pt x="622" y="618"/>
                  </a:cubicBezTo>
                  <a:cubicBezTo>
                    <a:pt x="617" y="619"/>
                    <a:pt x="613" y="616"/>
                    <a:pt x="608" y="613"/>
                  </a:cubicBezTo>
                  <a:cubicBezTo>
                    <a:pt x="603" y="609"/>
                    <a:pt x="598" y="612"/>
                    <a:pt x="592" y="610"/>
                  </a:cubicBezTo>
                  <a:cubicBezTo>
                    <a:pt x="587" y="609"/>
                    <a:pt x="583" y="613"/>
                    <a:pt x="578" y="611"/>
                  </a:cubicBezTo>
                  <a:cubicBezTo>
                    <a:pt x="574" y="609"/>
                    <a:pt x="572" y="602"/>
                    <a:pt x="567" y="608"/>
                  </a:cubicBezTo>
                  <a:cubicBezTo>
                    <a:pt x="569" y="601"/>
                    <a:pt x="554" y="603"/>
                    <a:pt x="550" y="599"/>
                  </a:cubicBezTo>
                  <a:cubicBezTo>
                    <a:pt x="541" y="591"/>
                    <a:pt x="538" y="573"/>
                    <a:pt x="536" y="562"/>
                  </a:cubicBezTo>
                  <a:cubicBezTo>
                    <a:pt x="534" y="548"/>
                    <a:pt x="521" y="540"/>
                    <a:pt x="507" y="541"/>
                  </a:cubicBezTo>
                  <a:cubicBezTo>
                    <a:pt x="501" y="541"/>
                    <a:pt x="496" y="547"/>
                    <a:pt x="490" y="548"/>
                  </a:cubicBezTo>
                  <a:cubicBezTo>
                    <a:pt x="486" y="550"/>
                    <a:pt x="479" y="551"/>
                    <a:pt x="482" y="557"/>
                  </a:cubicBezTo>
                  <a:cubicBezTo>
                    <a:pt x="484" y="560"/>
                    <a:pt x="471" y="559"/>
                    <a:pt x="470" y="559"/>
                  </a:cubicBezTo>
                  <a:cubicBezTo>
                    <a:pt x="464" y="560"/>
                    <a:pt x="461" y="567"/>
                    <a:pt x="456" y="570"/>
                  </a:cubicBezTo>
                  <a:cubicBezTo>
                    <a:pt x="447" y="574"/>
                    <a:pt x="438" y="562"/>
                    <a:pt x="429" y="562"/>
                  </a:cubicBezTo>
                  <a:cubicBezTo>
                    <a:pt x="419" y="562"/>
                    <a:pt x="412" y="564"/>
                    <a:pt x="406" y="554"/>
                  </a:cubicBezTo>
                  <a:cubicBezTo>
                    <a:pt x="402" y="549"/>
                    <a:pt x="395" y="547"/>
                    <a:pt x="390" y="544"/>
                  </a:cubicBezTo>
                  <a:cubicBezTo>
                    <a:pt x="383" y="541"/>
                    <a:pt x="376" y="537"/>
                    <a:pt x="369" y="534"/>
                  </a:cubicBezTo>
                  <a:cubicBezTo>
                    <a:pt x="376" y="527"/>
                    <a:pt x="360" y="521"/>
                    <a:pt x="356" y="520"/>
                  </a:cubicBezTo>
                  <a:cubicBezTo>
                    <a:pt x="353" y="518"/>
                    <a:pt x="349" y="515"/>
                    <a:pt x="346" y="514"/>
                  </a:cubicBezTo>
                  <a:cubicBezTo>
                    <a:pt x="341" y="513"/>
                    <a:pt x="334" y="515"/>
                    <a:pt x="329" y="512"/>
                  </a:cubicBezTo>
                  <a:cubicBezTo>
                    <a:pt x="320" y="504"/>
                    <a:pt x="318" y="498"/>
                    <a:pt x="311" y="488"/>
                  </a:cubicBezTo>
                  <a:cubicBezTo>
                    <a:pt x="308" y="483"/>
                    <a:pt x="310" y="477"/>
                    <a:pt x="306" y="473"/>
                  </a:cubicBezTo>
                  <a:cubicBezTo>
                    <a:pt x="302" y="470"/>
                    <a:pt x="297" y="469"/>
                    <a:pt x="297" y="464"/>
                  </a:cubicBezTo>
                  <a:cubicBezTo>
                    <a:pt x="303" y="464"/>
                    <a:pt x="302" y="459"/>
                    <a:pt x="298" y="458"/>
                  </a:cubicBezTo>
                  <a:cubicBezTo>
                    <a:pt x="295" y="458"/>
                    <a:pt x="288" y="458"/>
                    <a:pt x="291" y="453"/>
                  </a:cubicBezTo>
                  <a:cubicBezTo>
                    <a:pt x="295" y="446"/>
                    <a:pt x="283" y="439"/>
                    <a:pt x="280" y="435"/>
                  </a:cubicBezTo>
                  <a:cubicBezTo>
                    <a:pt x="274" y="430"/>
                    <a:pt x="270" y="423"/>
                    <a:pt x="267" y="415"/>
                  </a:cubicBezTo>
                  <a:cubicBezTo>
                    <a:pt x="261" y="402"/>
                    <a:pt x="251" y="425"/>
                    <a:pt x="245" y="417"/>
                  </a:cubicBezTo>
                  <a:cubicBezTo>
                    <a:pt x="242" y="412"/>
                    <a:pt x="236" y="416"/>
                    <a:pt x="233" y="411"/>
                  </a:cubicBezTo>
                  <a:cubicBezTo>
                    <a:pt x="232" y="408"/>
                    <a:pt x="225" y="407"/>
                    <a:pt x="223" y="404"/>
                  </a:cubicBezTo>
                  <a:cubicBezTo>
                    <a:pt x="226" y="403"/>
                    <a:pt x="230" y="405"/>
                    <a:pt x="234" y="404"/>
                  </a:cubicBezTo>
                  <a:cubicBezTo>
                    <a:pt x="232" y="399"/>
                    <a:pt x="227" y="397"/>
                    <a:pt x="223" y="400"/>
                  </a:cubicBezTo>
                  <a:cubicBezTo>
                    <a:pt x="224" y="401"/>
                    <a:pt x="225" y="402"/>
                    <a:pt x="226" y="403"/>
                  </a:cubicBezTo>
                  <a:cubicBezTo>
                    <a:pt x="215" y="401"/>
                    <a:pt x="232" y="426"/>
                    <a:pt x="214" y="418"/>
                  </a:cubicBezTo>
                  <a:cubicBezTo>
                    <a:pt x="215" y="422"/>
                    <a:pt x="212" y="423"/>
                    <a:pt x="209" y="422"/>
                  </a:cubicBezTo>
                  <a:cubicBezTo>
                    <a:pt x="205" y="420"/>
                    <a:pt x="205" y="415"/>
                    <a:pt x="203" y="412"/>
                  </a:cubicBezTo>
                  <a:cubicBezTo>
                    <a:pt x="200" y="404"/>
                    <a:pt x="190" y="404"/>
                    <a:pt x="189" y="395"/>
                  </a:cubicBezTo>
                  <a:cubicBezTo>
                    <a:pt x="188" y="389"/>
                    <a:pt x="191" y="377"/>
                    <a:pt x="183" y="378"/>
                  </a:cubicBezTo>
                  <a:cubicBezTo>
                    <a:pt x="170" y="378"/>
                    <a:pt x="174" y="360"/>
                    <a:pt x="175" y="352"/>
                  </a:cubicBezTo>
                  <a:cubicBezTo>
                    <a:pt x="178" y="340"/>
                    <a:pt x="172" y="338"/>
                    <a:pt x="165" y="330"/>
                  </a:cubicBezTo>
                  <a:cubicBezTo>
                    <a:pt x="158" y="321"/>
                    <a:pt x="160" y="316"/>
                    <a:pt x="148" y="314"/>
                  </a:cubicBezTo>
                  <a:cubicBezTo>
                    <a:pt x="140" y="313"/>
                    <a:pt x="134" y="304"/>
                    <a:pt x="127" y="299"/>
                  </a:cubicBezTo>
                  <a:cubicBezTo>
                    <a:pt x="124" y="296"/>
                    <a:pt x="119" y="293"/>
                    <a:pt x="115" y="294"/>
                  </a:cubicBezTo>
                  <a:cubicBezTo>
                    <a:pt x="107" y="294"/>
                    <a:pt x="111" y="290"/>
                    <a:pt x="106" y="287"/>
                  </a:cubicBezTo>
                  <a:cubicBezTo>
                    <a:pt x="118" y="284"/>
                    <a:pt x="93" y="264"/>
                    <a:pt x="89" y="260"/>
                  </a:cubicBezTo>
                  <a:cubicBezTo>
                    <a:pt x="86" y="258"/>
                    <a:pt x="84" y="255"/>
                    <a:pt x="81" y="252"/>
                  </a:cubicBezTo>
                  <a:cubicBezTo>
                    <a:pt x="76" y="248"/>
                    <a:pt x="80" y="247"/>
                    <a:pt x="82" y="243"/>
                  </a:cubicBezTo>
                  <a:cubicBezTo>
                    <a:pt x="84" y="238"/>
                    <a:pt x="83" y="236"/>
                    <a:pt x="79" y="233"/>
                  </a:cubicBezTo>
                  <a:cubicBezTo>
                    <a:pt x="76" y="230"/>
                    <a:pt x="79" y="226"/>
                    <a:pt x="79" y="223"/>
                  </a:cubicBezTo>
                  <a:cubicBezTo>
                    <a:pt x="81" y="224"/>
                    <a:pt x="84" y="225"/>
                    <a:pt x="87" y="225"/>
                  </a:cubicBezTo>
                  <a:cubicBezTo>
                    <a:pt x="86" y="222"/>
                    <a:pt x="84" y="219"/>
                    <a:pt x="84" y="216"/>
                  </a:cubicBezTo>
                  <a:cubicBezTo>
                    <a:pt x="84" y="210"/>
                    <a:pt x="90" y="211"/>
                    <a:pt x="90" y="207"/>
                  </a:cubicBezTo>
                  <a:cubicBezTo>
                    <a:pt x="91" y="201"/>
                    <a:pt x="91" y="203"/>
                    <a:pt x="96" y="203"/>
                  </a:cubicBezTo>
                  <a:cubicBezTo>
                    <a:pt x="101" y="203"/>
                    <a:pt x="100" y="198"/>
                    <a:pt x="99" y="196"/>
                  </a:cubicBezTo>
                  <a:cubicBezTo>
                    <a:pt x="96" y="191"/>
                    <a:pt x="90" y="187"/>
                    <a:pt x="91" y="180"/>
                  </a:cubicBezTo>
                  <a:cubicBezTo>
                    <a:pt x="93" y="175"/>
                    <a:pt x="101" y="176"/>
                    <a:pt x="102" y="171"/>
                  </a:cubicBezTo>
                  <a:cubicBezTo>
                    <a:pt x="99" y="172"/>
                    <a:pt x="96" y="169"/>
                    <a:pt x="93" y="169"/>
                  </a:cubicBezTo>
                  <a:cubicBezTo>
                    <a:pt x="89" y="170"/>
                    <a:pt x="84" y="172"/>
                    <a:pt x="80" y="170"/>
                  </a:cubicBezTo>
                  <a:cubicBezTo>
                    <a:pt x="74" y="166"/>
                    <a:pt x="73" y="161"/>
                    <a:pt x="65" y="163"/>
                  </a:cubicBezTo>
                  <a:cubicBezTo>
                    <a:pt x="71" y="151"/>
                    <a:pt x="50" y="147"/>
                    <a:pt x="51" y="139"/>
                  </a:cubicBezTo>
                  <a:cubicBezTo>
                    <a:pt x="52" y="134"/>
                    <a:pt x="51" y="132"/>
                    <a:pt x="46" y="130"/>
                  </a:cubicBezTo>
                  <a:cubicBezTo>
                    <a:pt x="45" y="129"/>
                    <a:pt x="38" y="114"/>
                    <a:pt x="39" y="111"/>
                  </a:cubicBezTo>
                  <a:cubicBezTo>
                    <a:pt x="40" y="104"/>
                    <a:pt x="35" y="107"/>
                    <a:pt x="32" y="102"/>
                  </a:cubicBezTo>
                  <a:cubicBezTo>
                    <a:pt x="28" y="97"/>
                    <a:pt x="30" y="88"/>
                    <a:pt x="26" y="86"/>
                  </a:cubicBezTo>
                  <a:cubicBezTo>
                    <a:pt x="23" y="85"/>
                    <a:pt x="15" y="83"/>
                    <a:pt x="15" y="79"/>
                  </a:cubicBezTo>
                  <a:cubicBezTo>
                    <a:pt x="16" y="74"/>
                    <a:pt x="18" y="67"/>
                    <a:pt x="22" y="64"/>
                  </a:cubicBezTo>
                  <a:cubicBezTo>
                    <a:pt x="11" y="61"/>
                    <a:pt x="16" y="47"/>
                    <a:pt x="11" y="42"/>
                  </a:cubicBezTo>
                  <a:cubicBezTo>
                    <a:pt x="9" y="39"/>
                    <a:pt x="10" y="36"/>
                    <a:pt x="8" y="32"/>
                  </a:cubicBezTo>
                  <a:cubicBezTo>
                    <a:pt x="7" y="31"/>
                    <a:pt x="3" y="23"/>
                    <a:pt x="0" y="19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39" name="Freeform 104"/>
            <p:cNvSpPr>
              <a:spLocks/>
            </p:cNvSpPr>
            <p:nvPr/>
          </p:nvSpPr>
          <p:spPr bwMode="auto">
            <a:xfrm>
              <a:off x="3449580" y="12357441"/>
              <a:ext cx="752609" cy="685303"/>
            </a:xfrm>
            <a:custGeom>
              <a:avLst/>
              <a:gdLst/>
              <a:ahLst/>
              <a:cxnLst>
                <a:cxn ang="0">
                  <a:pos x="5" y="299"/>
                </a:cxn>
                <a:cxn ang="0">
                  <a:pos x="10" y="260"/>
                </a:cxn>
                <a:cxn ang="0">
                  <a:pos x="17" y="240"/>
                </a:cxn>
                <a:cxn ang="0">
                  <a:pos x="34" y="222"/>
                </a:cxn>
                <a:cxn ang="0">
                  <a:pos x="40" y="206"/>
                </a:cxn>
                <a:cxn ang="0">
                  <a:pos x="43" y="196"/>
                </a:cxn>
                <a:cxn ang="0">
                  <a:pos x="57" y="167"/>
                </a:cxn>
                <a:cxn ang="0">
                  <a:pos x="50" y="173"/>
                </a:cxn>
                <a:cxn ang="0">
                  <a:pos x="82" y="139"/>
                </a:cxn>
                <a:cxn ang="0">
                  <a:pos x="100" y="94"/>
                </a:cxn>
                <a:cxn ang="0">
                  <a:pos x="123" y="57"/>
                </a:cxn>
                <a:cxn ang="0">
                  <a:pos x="153" y="25"/>
                </a:cxn>
                <a:cxn ang="0">
                  <a:pos x="161" y="3"/>
                </a:cxn>
                <a:cxn ang="0">
                  <a:pos x="328" y="1"/>
                </a:cxn>
                <a:cxn ang="0">
                  <a:pos x="325" y="74"/>
                </a:cxn>
                <a:cxn ang="0">
                  <a:pos x="202" y="75"/>
                </a:cxn>
                <a:cxn ang="0">
                  <a:pos x="196" y="184"/>
                </a:cxn>
                <a:cxn ang="0">
                  <a:pos x="171" y="194"/>
                </a:cxn>
                <a:cxn ang="0">
                  <a:pos x="156" y="223"/>
                </a:cxn>
                <a:cxn ang="0">
                  <a:pos x="154" y="274"/>
                </a:cxn>
                <a:cxn ang="0">
                  <a:pos x="17" y="274"/>
                </a:cxn>
                <a:cxn ang="0">
                  <a:pos x="5" y="299"/>
                </a:cxn>
              </a:cxnLst>
              <a:rect l="0" t="0" r="r" b="b"/>
              <a:pathLst>
                <a:path w="328" h="299">
                  <a:moveTo>
                    <a:pt x="5" y="299"/>
                  </a:moveTo>
                  <a:cubicBezTo>
                    <a:pt x="0" y="288"/>
                    <a:pt x="8" y="271"/>
                    <a:pt x="10" y="260"/>
                  </a:cubicBezTo>
                  <a:cubicBezTo>
                    <a:pt x="11" y="253"/>
                    <a:pt x="13" y="246"/>
                    <a:pt x="17" y="240"/>
                  </a:cubicBezTo>
                  <a:cubicBezTo>
                    <a:pt x="22" y="232"/>
                    <a:pt x="31" y="232"/>
                    <a:pt x="34" y="222"/>
                  </a:cubicBezTo>
                  <a:cubicBezTo>
                    <a:pt x="35" y="217"/>
                    <a:pt x="35" y="209"/>
                    <a:pt x="40" y="206"/>
                  </a:cubicBezTo>
                  <a:cubicBezTo>
                    <a:pt x="43" y="205"/>
                    <a:pt x="41" y="199"/>
                    <a:pt x="43" y="196"/>
                  </a:cubicBezTo>
                  <a:cubicBezTo>
                    <a:pt x="47" y="191"/>
                    <a:pt x="61" y="173"/>
                    <a:pt x="57" y="167"/>
                  </a:cubicBezTo>
                  <a:cubicBezTo>
                    <a:pt x="54" y="168"/>
                    <a:pt x="52" y="171"/>
                    <a:pt x="50" y="173"/>
                  </a:cubicBezTo>
                  <a:cubicBezTo>
                    <a:pt x="57" y="160"/>
                    <a:pt x="72" y="150"/>
                    <a:pt x="82" y="139"/>
                  </a:cubicBezTo>
                  <a:cubicBezTo>
                    <a:pt x="96" y="126"/>
                    <a:pt x="93" y="111"/>
                    <a:pt x="100" y="94"/>
                  </a:cubicBezTo>
                  <a:cubicBezTo>
                    <a:pt x="106" y="80"/>
                    <a:pt x="110" y="65"/>
                    <a:pt x="123" y="57"/>
                  </a:cubicBezTo>
                  <a:cubicBezTo>
                    <a:pt x="138" y="48"/>
                    <a:pt x="146" y="41"/>
                    <a:pt x="153" y="25"/>
                  </a:cubicBezTo>
                  <a:cubicBezTo>
                    <a:pt x="157" y="15"/>
                    <a:pt x="164" y="0"/>
                    <a:pt x="161" y="3"/>
                  </a:cubicBezTo>
                  <a:lnTo>
                    <a:pt x="328" y="1"/>
                  </a:lnTo>
                  <a:lnTo>
                    <a:pt x="325" y="74"/>
                  </a:lnTo>
                  <a:lnTo>
                    <a:pt x="202" y="75"/>
                  </a:lnTo>
                  <a:lnTo>
                    <a:pt x="196" y="184"/>
                  </a:lnTo>
                  <a:cubicBezTo>
                    <a:pt x="189" y="189"/>
                    <a:pt x="178" y="189"/>
                    <a:pt x="171" y="194"/>
                  </a:cubicBezTo>
                  <a:cubicBezTo>
                    <a:pt x="159" y="201"/>
                    <a:pt x="155" y="209"/>
                    <a:pt x="156" y="223"/>
                  </a:cubicBezTo>
                  <a:cubicBezTo>
                    <a:pt x="156" y="231"/>
                    <a:pt x="162" y="272"/>
                    <a:pt x="154" y="274"/>
                  </a:cubicBezTo>
                  <a:lnTo>
                    <a:pt x="17" y="274"/>
                  </a:lnTo>
                  <a:cubicBezTo>
                    <a:pt x="6" y="274"/>
                    <a:pt x="4" y="291"/>
                    <a:pt x="5" y="29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40" name="Freeform 105"/>
            <p:cNvSpPr>
              <a:spLocks/>
            </p:cNvSpPr>
            <p:nvPr/>
          </p:nvSpPr>
          <p:spPr bwMode="auto">
            <a:xfrm>
              <a:off x="5927683" y="10081258"/>
              <a:ext cx="520096" cy="238632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8" y="37"/>
                </a:cxn>
                <a:cxn ang="0">
                  <a:pos x="31" y="24"/>
                </a:cxn>
                <a:cxn ang="0">
                  <a:pos x="74" y="5"/>
                </a:cxn>
                <a:cxn ang="0">
                  <a:pos x="71" y="2"/>
                </a:cxn>
                <a:cxn ang="0">
                  <a:pos x="80" y="2"/>
                </a:cxn>
                <a:cxn ang="0">
                  <a:pos x="88" y="8"/>
                </a:cxn>
                <a:cxn ang="0">
                  <a:pos x="95" y="5"/>
                </a:cxn>
                <a:cxn ang="0">
                  <a:pos x="99" y="2"/>
                </a:cxn>
                <a:cxn ang="0">
                  <a:pos x="106" y="8"/>
                </a:cxn>
                <a:cxn ang="0">
                  <a:pos x="129" y="18"/>
                </a:cxn>
                <a:cxn ang="0">
                  <a:pos x="138" y="16"/>
                </a:cxn>
                <a:cxn ang="0">
                  <a:pos x="135" y="26"/>
                </a:cxn>
                <a:cxn ang="0">
                  <a:pos x="147" y="36"/>
                </a:cxn>
                <a:cxn ang="0">
                  <a:pos x="162" y="33"/>
                </a:cxn>
                <a:cxn ang="0">
                  <a:pos x="158" y="25"/>
                </a:cxn>
                <a:cxn ang="0">
                  <a:pos x="186" y="32"/>
                </a:cxn>
                <a:cxn ang="0">
                  <a:pos x="191" y="43"/>
                </a:cxn>
                <a:cxn ang="0">
                  <a:pos x="204" y="45"/>
                </a:cxn>
                <a:cxn ang="0">
                  <a:pos x="215" y="53"/>
                </a:cxn>
                <a:cxn ang="0">
                  <a:pos x="227" y="65"/>
                </a:cxn>
                <a:cxn ang="0">
                  <a:pos x="205" y="73"/>
                </a:cxn>
                <a:cxn ang="0">
                  <a:pos x="197" y="85"/>
                </a:cxn>
                <a:cxn ang="0">
                  <a:pos x="177" y="93"/>
                </a:cxn>
                <a:cxn ang="0">
                  <a:pos x="162" y="101"/>
                </a:cxn>
                <a:cxn ang="0">
                  <a:pos x="135" y="95"/>
                </a:cxn>
                <a:cxn ang="0">
                  <a:pos x="117" y="88"/>
                </a:cxn>
                <a:cxn ang="0">
                  <a:pos x="97" y="84"/>
                </a:cxn>
                <a:cxn ang="0">
                  <a:pos x="96" y="94"/>
                </a:cxn>
                <a:cxn ang="0">
                  <a:pos x="87" y="103"/>
                </a:cxn>
                <a:cxn ang="0">
                  <a:pos x="72" y="102"/>
                </a:cxn>
                <a:cxn ang="0">
                  <a:pos x="59" y="94"/>
                </a:cxn>
                <a:cxn ang="0">
                  <a:pos x="44" y="85"/>
                </a:cxn>
                <a:cxn ang="0">
                  <a:pos x="29" y="73"/>
                </a:cxn>
                <a:cxn ang="0">
                  <a:pos x="11" y="54"/>
                </a:cxn>
                <a:cxn ang="0">
                  <a:pos x="0" y="30"/>
                </a:cxn>
              </a:cxnLst>
              <a:rect l="0" t="0" r="r" b="b"/>
              <a:pathLst>
                <a:path w="227" h="103">
                  <a:moveTo>
                    <a:pt x="0" y="30"/>
                  </a:moveTo>
                  <a:cubicBezTo>
                    <a:pt x="4" y="30"/>
                    <a:pt x="7" y="33"/>
                    <a:pt x="8" y="37"/>
                  </a:cubicBezTo>
                  <a:cubicBezTo>
                    <a:pt x="9" y="24"/>
                    <a:pt x="27" y="27"/>
                    <a:pt x="31" y="24"/>
                  </a:cubicBezTo>
                  <a:cubicBezTo>
                    <a:pt x="44" y="14"/>
                    <a:pt x="61" y="10"/>
                    <a:pt x="74" y="5"/>
                  </a:cubicBezTo>
                  <a:cubicBezTo>
                    <a:pt x="73" y="4"/>
                    <a:pt x="72" y="3"/>
                    <a:pt x="71" y="2"/>
                  </a:cubicBezTo>
                  <a:cubicBezTo>
                    <a:pt x="74" y="1"/>
                    <a:pt x="78" y="0"/>
                    <a:pt x="80" y="2"/>
                  </a:cubicBezTo>
                  <a:cubicBezTo>
                    <a:pt x="82" y="5"/>
                    <a:pt x="84" y="9"/>
                    <a:pt x="88" y="8"/>
                  </a:cubicBezTo>
                  <a:cubicBezTo>
                    <a:pt x="91" y="7"/>
                    <a:pt x="94" y="8"/>
                    <a:pt x="95" y="5"/>
                  </a:cubicBezTo>
                  <a:cubicBezTo>
                    <a:pt x="95" y="1"/>
                    <a:pt x="97" y="2"/>
                    <a:pt x="99" y="2"/>
                  </a:cubicBezTo>
                  <a:cubicBezTo>
                    <a:pt x="103" y="3"/>
                    <a:pt x="105" y="4"/>
                    <a:pt x="106" y="8"/>
                  </a:cubicBezTo>
                  <a:cubicBezTo>
                    <a:pt x="109" y="17"/>
                    <a:pt x="128" y="7"/>
                    <a:pt x="129" y="18"/>
                  </a:cubicBezTo>
                  <a:cubicBezTo>
                    <a:pt x="131" y="16"/>
                    <a:pt x="135" y="16"/>
                    <a:pt x="138" y="16"/>
                  </a:cubicBezTo>
                  <a:cubicBezTo>
                    <a:pt x="147" y="18"/>
                    <a:pt x="138" y="23"/>
                    <a:pt x="135" y="26"/>
                  </a:cubicBezTo>
                  <a:cubicBezTo>
                    <a:pt x="141" y="28"/>
                    <a:pt x="143" y="31"/>
                    <a:pt x="147" y="36"/>
                  </a:cubicBezTo>
                  <a:cubicBezTo>
                    <a:pt x="151" y="42"/>
                    <a:pt x="158" y="35"/>
                    <a:pt x="162" y="33"/>
                  </a:cubicBezTo>
                  <a:cubicBezTo>
                    <a:pt x="160" y="31"/>
                    <a:pt x="158" y="28"/>
                    <a:pt x="158" y="25"/>
                  </a:cubicBezTo>
                  <a:cubicBezTo>
                    <a:pt x="167" y="28"/>
                    <a:pt x="176" y="35"/>
                    <a:pt x="186" y="32"/>
                  </a:cubicBezTo>
                  <a:cubicBezTo>
                    <a:pt x="186" y="36"/>
                    <a:pt x="185" y="44"/>
                    <a:pt x="191" y="43"/>
                  </a:cubicBezTo>
                  <a:cubicBezTo>
                    <a:pt x="196" y="43"/>
                    <a:pt x="198" y="42"/>
                    <a:pt x="204" y="45"/>
                  </a:cubicBezTo>
                  <a:cubicBezTo>
                    <a:pt x="211" y="48"/>
                    <a:pt x="212" y="46"/>
                    <a:pt x="215" y="53"/>
                  </a:cubicBezTo>
                  <a:cubicBezTo>
                    <a:pt x="210" y="49"/>
                    <a:pt x="222" y="54"/>
                    <a:pt x="227" y="65"/>
                  </a:cubicBezTo>
                  <a:cubicBezTo>
                    <a:pt x="221" y="67"/>
                    <a:pt x="211" y="69"/>
                    <a:pt x="205" y="73"/>
                  </a:cubicBezTo>
                  <a:cubicBezTo>
                    <a:pt x="201" y="76"/>
                    <a:pt x="201" y="83"/>
                    <a:pt x="197" y="85"/>
                  </a:cubicBezTo>
                  <a:cubicBezTo>
                    <a:pt x="192" y="87"/>
                    <a:pt x="187" y="93"/>
                    <a:pt x="177" y="93"/>
                  </a:cubicBezTo>
                  <a:cubicBezTo>
                    <a:pt x="171" y="93"/>
                    <a:pt x="166" y="93"/>
                    <a:pt x="162" y="101"/>
                  </a:cubicBezTo>
                  <a:cubicBezTo>
                    <a:pt x="159" y="89"/>
                    <a:pt x="143" y="97"/>
                    <a:pt x="135" y="95"/>
                  </a:cubicBezTo>
                  <a:cubicBezTo>
                    <a:pt x="129" y="93"/>
                    <a:pt x="123" y="90"/>
                    <a:pt x="117" y="88"/>
                  </a:cubicBezTo>
                  <a:cubicBezTo>
                    <a:pt x="112" y="87"/>
                    <a:pt x="102" y="84"/>
                    <a:pt x="97" y="84"/>
                  </a:cubicBezTo>
                  <a:cubicBezTo>
                    <a:pt x="97" y="88"/>
                    <a:pt x="96" y="91"/>
                    <a:pt x="96" y="94"/>
                  </a:cubicBezTo>
                  <a:cubicBezTo>
                    <a:pt x="91" y="94"/>
                    <a:pt x="87" y="98"/>
                    <a:pt x="87" y="103"/>
                  </a:cubicBezTo>
                  <a:cubicBezTo>
                    <a:pt x="80" y="100"/>
                    <a:pt x="80" y="103"/>
                    <a:pt x="72" y="102"/>
                  </a:cubicBezTo>
                  <a:cubicBezTo>
                    <a:pt x="67" y="102"/>
                    <a:pt x="63" y="96"/>
                    <a:pt x="59" y="94"/>
                  </a:cubicBezTo>
                  <a:cubicBezTo>
                    <a:pt x="54" y="91"/>
                    <a:pt x="49" y="88"/>
                    <a:pt x="44" y="85"/>
                  </a:cubicBezTo>
                  <a:cubicBezTo>
                    <a:pt x="39" y="82"/>
                    <a:pt x="34" y="75"/>
                    <a:pt x="29" y="73"/>
                  </a:cubicBezTo>
                  <a:cubicBezTo>
                    <a:pt x="20" y="70"/>
                    <a:pt x="18" y="58"/>
                    <a:pt x="11" y="54"/>
                  </a:cubicBezTo>
                  <a:cubicBezTo>
                    <a:pt x="21" y="44"/>
                    <a:pt x="1" y="44"/>
                    <a:pt x="0" y="3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41" name="Freeform 106"/>
            <p:cNvSpPr>
              <a:spLocks/>
            </p:cNvSpPr>
            <p:nvPr/>
          </p:nvSpPr>
          <p:spPr bwMode="auto">
            <a:xfrm>
              <a:off x="6068415" y="12779636"/>
              <a:ext cx="905578" cy="1566405"/>
            </a:xfrm>
            <a:custGeom>
              <a:avLst/>
              <a:gdLst/>
              <a:ahLst/>
              <a:cxnLst>
                <a:cxn ang="0">
                  <a:pos x="6" y="381"/>
                </a:cxn>
                <a:cxn ang="0">
                  <a:pos x="15" y="359"/>
                </a:cxn>
                <a:cxn ang="0">
                  <a:pos x="76" y="266"/>
                </a:cxn>
                <a:cxn ang="0">
                  <a:pos x="88" y="141"/>
                </a:cxn>
                <a:cxn ang="0">
                  <a:pos x="78" y="115"/>
                </a:cxn>
                <a:cxn ang="0">
                  <a:pos x="64" y="83"/>
                </a:cxn>
                <a:cxn ang="0">
                  <a:pos x="55" y="27"/>
                </a:cxn>
                <a:cxn ang="0">
                  <a:pos x="96" y="0"/>
                </a:cxn>
                <a:cxn ang="0">
                  <a:pos x="394" y="331"/>
                </a:cxn>
                <a:cxn ang="0">
                  <a:pos x="356" y="337"/>
                </a:cxn>
                <a:cxn ang="0">
                  <a:pos x="340" y="376"/>
                </a:cxn>
                <a:cxn ang="0">
                  <a:pos x="331" y="427"/>
                </a:cxn>
                <a:cxn ang="0">
                  <a:pos x="318" y="460"/>
                </a:cxn>
                <a:cxn ang="0">
                  <a:pos x="338" y="466"/>
                </a:cxn>
                <a:cxn ang="0">
                  <a:pos x="343" y="487"/>
                </a:cxn>
                <a:cxn ang="0">
                  <a:pos x="347" y="511"/>
                </a:cxn>
                <a:cxn ang="0">
                  <a:pos x="356" y="538"/>
                </a:cxn>
                <a:cxn ang="0">
                  <a:pos x="330" y="539"/>
                </a:cxn>
                <a:cxn ang="0">
                  <a:pos x="311" y="553"/>
                </a:cxn>
                <a:cxn ang="0">
                  <a:pos x="293" y="581"/>
                </a:cxn>
                <a:cxn ang="0">
                  <a:pos x="252" y="616"/>
                </a:cxn>
                <a:cxn ang="0">
                  <a:pos x="206" y="626"/>
                </a:cxn>
                <a:cxn ang="0">
                  <a:pos x="202" y="650"/>
                </a:cxn>
                <a:cxn ang="0">
                  <a:pos x="169" y="662"/>
                </a:cxn>
                <a:cxn ang="0">
                  <a:pos x="127" y="681"/>
                </a:cxn>
                <a:cxn ang="0">
                  <a:pos x="111" y="675"/>
                </a:cxn>
                <a:cxn ang="0">
                  <a:pos x="77" y="682"/>
                </a:cxn>
                <a:cxn ang="0">
                  <a:pos x="63" y="638"/>
                </a:cxn>
                <a:cxn ang="0">
                  <a:pos x="30" y="604"/>
                </a:cxn>
                <a:cxn ang="0">
                  <a:pos x="36" y="576"/>
                </a:cxn>
                <a:cxn ang="0">
                  <a:pos x="73" y="579"/>
                </a:cxn>
                <a:cxn ang="0">
                  <a:pos x="59" y="523"/>
                </a:cxn>
                <a:cxn ang="0">
                  <a:pos x="61" y="498"/>
                </a:cxn>
                <a:cxn ang="0">
                  <a:pos x="54" y="482"/>
                </a:cxn>
                <a:cxn ang="0">
                  <a:pos x="43" y="459"/>
                </a:cxn>
                <a:cxn ang="0">
                  <a:pos x="22" y="443"/>
                </a:cxn>
                <a:cxn ang="0">
                  <a:pos x="0" y="386"/>
                </a:cxn>
              </a:cxnLst>
              <a:rect l="0" t="0" r="r" b="b"/>
              <a:pathLst>
                <a:path w="394" h="683">
                  <a:moveTo>
                    <a:pt x="0" y="386"/>
                  </a:moveTo>
                  <a:cubicBezTo>
                    <a:pt x="1" y="383"/>
                    <a:pt x="4" y="384"/>
                    <a:pt x="6" y="381"/>
                  </a:cubicBezTo>
                  <a:cubicBezTo>
                    <a:pt x="7" y="379"/>
                    <a:pt x="8" y="375"/>
                    <a:pt x="10" y="373"/>
                  </a:cubicBezTo>
                  <a:cubicBezTo>
                    <a:pt x="13" y="371"/>
                    <a:pt x="14" y="363"/>
                    <a:pt x="15" y="359"/>
                  </a:cubicBezTo>
                  <a:cubicBezTo>
                    <a:pt x="22" y="341"/>
                    <a:pt x="38" y="324"/>
                    <a:pt x="50" y="309"/>
                  </a:cubicBezTo>
                  <a:cubicBezTo>
                    <a:pt x="62" y="296"/>
                    <a:pt x="75" y="284"/>
                    <a:pt x="76" y="266"/>
                  </a:cubicBezTo>
                  <a:cubicBezTo>
                    <a:pt x="77" y="243"/>
                    <a:pt x="77" y="220"/>
                    <a:pt x="79" y="197"/>
                  </a:cubicBezTo>
                  <a:cubicBezTo>
                    <a:pt x="80" y="180"/>
                    <a:pt x="79" y="157"/>
                    <a:pt x="88" y="141"/>
                  </a:cubicBezTo>
                  <a:cubicBezTo>
                    <a:pt x="93" y="132"/>
                    <a:pt x="90" y="128"/>
                    <a:pt x="84" y="121"/>
                  </a:cubicBezTo>
                  <a:cubicBezTo>
                    <a:pt x="82" y="119"/>
                    <a:pt x="80" y="117"/>
                    <a:pt x="78" y="115"/>
                  </a:cubicBezTo>
                  <a:cubicBezTo>
                    <a:pt x="75" y="112"/>
                    <a:pt x="79" y="109"/>
                    <a:pt x="77" y="105"/>
                  </a:cubicBezTo>
                  <a:cubicBezTo>
                    <a:pt x="74" y="97"/>
                    <a:pt x="68" y="91"/>
                    <a:pt x="64" y="83"/>
                  </a:cubicBezTo>
                  <a:cubicBezTo>
                    <a:pt x="61" y="76"/>
                    <a:pt x="63" y="68"/>
                    <a:pt x="62" y="61"/>
                  </a:cubicBezTo>
                  <a:cubicBezTo>
                    <a:pt x="61" y="50"/>
                    <a:pt x="57" y="38"/>
                    <a:pt x="55" y="27"/>
                  </a:cubicBezTo>
                  <a:cubicBezTo>
                    <a:pt x="55" y="25"/>
                    <a:pt x="53" y="21"/>
                    <a:pt x="55" y="20"/>
                  </a:cubicBezTo>
                  <a:lnTo>
                    <a:pt x="96" y="0"/>
                  </a:lnTo>
                  <a:lnTo>
                    <a:pt x="391" y="168"/>
                  </a:lnTo>
                  <a:lnTo>
                    <a:pt x="394" y="331"/>
                  </a:lnTo>
                  <a:cubicBezTo>
                    <a:pt x="385" y="328"/>
                    <a:pt x="384" y="330"/>
                    <a:pt x="373" y="331"/>
                  </a:cubicBezTo>
                  <a:cubicBezTo>
                    <a:pt x="367" y="332"/>
                    <a:pt x="358" y="331"/>
                    <a:pt x="356" y="337"/>
                  </a:cubicBezTo>
                  <a:cubicBezTo>
                    <a:pt x="354" y="342"/>
                    <a:pt x="359" y="351"/>
                    <a:pt x="355" y="355"/>
                  </a:cubicBezTo>
                  <a:cubicBezTo>
                    <a:pt x="352" y="360"/>
                    <a:pt x="347" y="374"/>
                    <a:pt x="340" y="376"/>
                  </a:cubicBezTo>
                  <a:cubicBezTo>
                    <a:pt x="333" y="379"/>
                    <a:pt x="336" y="392"/>
                    <a:pt x="341" y="397"/>
                  </a:cubicBezTo>
                  <a:cubicBezTo>
                    <a:pt x="329" y="407"/>
                    <a:pt x="321" y="414"/>
                    <a:pt x="331" y="427"/>
                  </a:cubicBezTo>
                  <a:cubicBezTo>
                    <a:pt x="337" y="437"/>
                    <a:pt x="322" y="441"/>
                    <a:pt x="318" y="448"/>
                  </a:cubicBezTo>
                  <a:cubicBezTo>
                    <a:pt x="315" y="454"/>
                    <a:pt x="314" y="456"/>
                    <a:pt x="318" y="460"/>
                  </a:cubicBezTo>
                  <a:cubicBezTo>
                    <a:pt x="322" y="464"/>
                    <a:pt x="328" y="460"/>
                    <a:pt x="332" y="460"/>
                  </a:cubicBezTo>
                  <a:cubicBezTo>
                    <a:pt x="337" y="460"/>
                    <a:pt x="341" y="462"/>
                    <a:pt x="338" y="466"/>
                  </a:cubicBezTo>
                  <a:cubicBezTo>
                    <a:pt x="333" y="472"/>
                    <a:pt x="343" y="479"/>
                    <a:pt x="339" y="488"/>
                  </a:cubicBezTo>
                  <a:cubicBezTo>
                    <a:pt x="341" y="488"/>
                    <a:pt x="342" y="487"/>
                    <a:pt x="343" y="487"/>
                  </a:cubicBezTo>
                  <a:cubicBezTo>
                    <a:pt x="346" y="491"/>
                    <a:pt x="343" y="497"/>
                    <a:pt x="343" y="501"/>
                  </a:cubicBezTo>
                  <a:cubicBezTo>
                    <a:pt x="343" y="507"/>
                    <a:pt x="344" y="507"/>
                    <a:pt x="347" y="511"/>
                  </a:cubicBezTo>
                  <a:cubicBezTo>
                    <a:pt x="350" y="514"/>
                    <a:pt x="358" y="512"/>
                    <a:pt x="358" y="522"/>
                  </a:cubicBezTo>
                  <a:cubicBezTo>
                    <a:pt x="359" y="526"/>
                    <a:pt x="354" y="534"/>
                    <a:pt x="356" y="538"/>
                  </a:cubicBezTo>
                  <a:cubicBezTo>
                    <a:pt x="354" y="535"/>
                    <a:pt x="343" y="531"/>
                    <a:pt x="339" y="534"/>
                  </a:cubicBezTo>
                  <a:cubicBezTo>
                    <a:pt x="336" y="535"/>
                    <a:pt x="332" y="536"/>
                    <a:pt x="330" y="539"/>
                  </a:cubicBezTo>
                  <a:cubicBezTo>
                    <a:pt x="328" y="542"/>
                    <a:pt x="328" y="540"/>
                    <a:pt x="325" y="543"/>
                  </a:cubicBezTo>
                  <a:cubicBezTo>
                    <a:pt x="321" y="547"/>
                    <a:pt x="312" y="546"/>
                    <a:pt x="311" y="553"/>
                  </a:cubicBezTo>
                  <a:cubicBezTo>
                    <a:pt x="310" y="556"/>
                    <a:pt x="312" y="558"/>
                    <a:pt x="311" y="561"/>
                  </a:cubicBezTo>
                  <a:cubicBezTo>
                    <a:pt x="308" y="571"/>
                    <a:pt x="300" y="575"/>
                    <a:pt x="293" y="581"/>
                  </a:cubicBezTo>
                  <a:cubicBezTo>
                    <a:pt x="287" y="586"/>
                    <a:pt x="284" y="593"/>
                    <a:pt x="279" y="599"/>
                  </a:cubicBezTo>
                  <a:cubicBezTo>
                    <a:pt x="270" y="609"/>
                    <a:pt x="264" y="611"/>
                    <a:pt x="252" y="616"/>
                  </a:cubicBezTo>
                  <a:cubicBezTo>
                    <a:pt x="244" y="618"/>
                    <a:pt x="227" y="619"/>
                    <a:pt x="219" y="619"/>
                  </a:cubicBezTo>
                  <a:cubicBezTo>
                    <a:pt x="216" y="618"/>
                    <a:pt x="201" y="622"/>
                    <a:pt x="206" y="626"/>
                  </a:cubicBezTo>
                  <a:cubicBezTo>
                    <a:pt x="209" y="628"/>
                    <a:pt x="215" y="629"/>
                    <a:pt x="214" y="634"/>
                  </a:cubicBezTo>
                  <a:cubicBezTo>
                    <a:pt x="212" y="639"/>
                    <a:pt x="206" y="646"/>
                    <a:pt x="202" y="650"/>
                  </a:cubicBezTo>
                  <a:cubicBezTo>
                    <a:pt x="199" y="652"/>
                    <a:pt x="197" y="660"/>
                    <a:pt x="193" y="661"/>
                  </a:cubicBezTo>
                  <a:cubicBezTo>
                    <a:pt x="185" y="662"/>
                    <a:pt x="176" y="661"/>
                    <a:pt x="169" y="662"/>
                  </a:cubicBezTo>
                  <a:cubicBezTo>
                    <a:pt x="159" y="663"/>
                    <a:pt x="151" y="665"/>
                    <a:pt x="143" y="670"/>
                  </a:cubicBezTo>
                  <a:cubicBezTo>
                    <a:pt x="138" y="673"/>
                    <a:pt x="129" y="676"/>
                    <a:pt x="127" y="681"/>
                  </a:cubicBezTo>
                  <a:cubicBezTo>
                    <a:pt x="124" y="676"/>
                    <a:pt x="119" y="673"/>
                    <a:pt x="117" y="667"/>
                  </a:cubicBezTo>
                  <a:cubicBezTo>
                    <a:pt x="114" y="668"/>
                    <a:pt x="113" y="672"/>
                    <a:pt x="111" y="675"/>
                  </a:cubicBezTo>
                  <a:cubicBezTo>
                    <a:pt x="110" y="677"/>
                    <a:pt x="104" y="677"/>
                    <a:pt x="102" y="678"/>
                  </a:cubicBezTo>
                  <a:cubicBezTo>
                    <a:pt x="92" y="683"/>
                    <a:pt x="88" y="682"/>
                    <a:pt x="77" y="682"/>
                  </a:cubicBezTo>
                  <a:cubicBezTo>
                    <a:pt x="83" y="675"/>
                    <a:pt x="77" y="672"/>
                    <a:pt x="75" y="665"/>
                  </a:cubicBezTo>
                  <a:cubicBezTo>
                    <a:pt x="72" y="656"/>
                    <a:pt x="69" y="646"/>
                    <a:pt x="63" y="638"/>
                  </a:cubicBezTo>
                  <a:cubicBezTo>
                    <a:pt x="58" y="632"/>
                    <a:pt x="51" y="627"/>
                    <a:pt x="45" y="622"/>
                  </a:cubicBezTo>
                  <a:cubicBezTo>
                    <a:pt x="38" y="617"/>
                    <a:pt x="35" y="610"/>
                    <a:pt x="30" y="604"/>
                  </a:cubicBezTo>
                  <a:cubicBezTo>
                    <a:pt x="26" y="600"/>
                    <a:pt x="17" y="592"/>
                    <a:pt x="21" y="586"/>
                  </a:cubicBezTo>
                  <a:cubicBezTo>
                    <a:pt x="26" y="580"/>
                    <a:pt x="28" y="575"/>
                    <a:pt x="36" y="576"/>
                  </a:cubicBezTo>
                  <a:cubicBezTo>
                    <a:pt x="45" y="576"/>
                    <a:pt x="53" y="580"/>
                    <a:pt x="62" y="577"/>
                  </a:cubicBezTo>
                  <a:cubicBezTo>
                    <a:pt x="66" y="576"/>
                    <a:pt x="70" y="578"/>
                    <a:pt x="73" y="579"/>
                  </a:cubicBezTo>
                  <a:cubicBezTo>
                    <a:pt x="76" y="580"/>
                    <a:pt x="81" y="577"/>
                    <a:pt x="84" y="576"/>
                  </a:cubicBezTo>
                  <a:cubicBezTo>
                    <a:pt x="66" y="566"/>
                    <a:pt x="58" y="543"/>
                    <a:pt x="59" y="523"/>
                  </a:cubicBezTo>
                  <a:cubicBezTo>
                    <a:pt x="59" y="519"/>
                    <a:pt x="61" y="515"/>
                    <a:pt x="62" y="511"/>
                  </a:cubicBezTo>
                  <a:cubicBezTo>
                    <a:pt x="62" y="507"/>
                    <a:pt x="61" y="502"/>
                    <a:pt x="61" y="498"/>
                  </a:cubicBezTo>
                  <a:cubicBezTo>
                    <a:pt x="61" y="495"/>
                    <a:pt x="62" y="489"/>
                    <a:pt x="60" y="486"/>
                  </a:cubicBezTo>
                  <a:cubicBezTo>
                    <a:pt x="58" y="484"/>
                    <a:pt x="54" y="486"/>
                    <a:pt x="54" y="482"/>
                  </a:cubicBezTo>
                  <a:cubicBezTo>
                    <a:pt x="54" y="477"/>
                    <a:pt x="52" y="470"/>
                    <a:pt x="51" y="465"/>
                  </a:cubicBezTo>
                  <a:cubicBezTo>
                    <a:pt x="51" y="461"/>
                    <a:pt x="45" y="461"/>
                    <a:pt x="43" y="459"/>
                  </a:cubicBezTo>
                  <a:cubicBezTo>
                    <a:pt x="35" y="454"/>
                    <a:pt x="45" y="446"/>
                    <a:pt x="29" y="444"/>
                  </a:cubicBezTo>
                  <a:cubicBezTo>
                    <a:pt x="25" y="443"/>
                    <a:pt x="26" y="446"/>
                    <a:pt x="22" y="443"/>
                  </a:cubicBezTo>
                  <a:cubicBezTo>
                    <a:pt x="16" y="436"/>
                    <a:pt x="8" y="423"/>
                    <a:pt x="6" y="419"/>
                  </a:cubicBezTo>
                  <a:cubicBezTo>
                    <a:pt x="1" y="409"/>
                    <a:pt x="2" y="397"/>
                    <a:pt x="0" y="386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42" name="Freeform 107"/>
            <p:cNvSpPr>
              <a:spLocks/>
            </p:cNvSpPr>
            <p:nvPr/>
          </p:nvSpPr>
          <p:spPr bwMode="auto">
            <a:xfrm>
              <a:off x="6508967" y="10876698"/>
              <a:ext cx="152969" cy="305938"/>
            </a:xfrm>
            <a:custGeom>
              <a:avLst/>
              <a:gdLst/>
              <a:ahLst/>
              <a:cxnLst>
                <a:cxn ang="0">
                  <a:pos x="3" y="91"/>
                </a:cxn>
                <a:cxn ang="0">
                  <a:pos x="5" y="80"/>
                </a:cxn>
                <a:cxn ang="0">
                  <a:pos x="8" y="64"/>
                </a:cxn>
                <a:cxn ang="0">
                  <a:pos x="6" y="58"/>
                </a:cxn>
                <a:cxn ang="0">
                  <a:pos x="9" y="49"/>
                </a:cxn>
                <a:cxn ang="0">
                  <a:pos x="3" y="39"/>
                </a:cxn>
                <a:cxn ang="0">
                  <a:pos x="5" y="14"/>
                </a:cxn>
                <a:cxn ang="0">
                  <a:pos x="16" y="10"/>
                </a:cxn>
                <a:cxn ang="0">
                  <a:pos x="30" y="13"/>
                </a:cxn>
                <a:cxn ang="0">
                  <a:pos x="33" y="18"/>
                </a:cxn>
                <a:cxn ang="0">
                  <a:pos x="44" y="25"/>
                </a:cxn>
                <a:cxn ang="0">
                  <a:pos x="46" y="40"/>
                </a:cxn>
                <a:cxn ang="0">
                  <a:pos x="41" y="52"/>
                </a:cxn>
                <a:cxn ang="0">
                  <a:pos x="44" y="58"/>
                </a:cxn>
                <a:cxn ang="0">
                  <a:pos x="44" y="62"/>
                </a:cxn>
                <a:cxn ang="0">
                  <a:pos x="48" y="72"/>
                </a:cxn>
                <a:cxn ang="0">
                  <a:pos x="55" y="79"/>
                </a:cxn>
                <a:cxn ang="0">
                  <a:pos x="62" y="84"/>
                </a:cxn>
                <a:cxn ang="0">
                  <a:pos x="55" y="103"/>
                </a:cxn>
                <a:cxn ang="0">
                  <a:pos x="47" y="114"/>
                </a:cxn>
                <a:cxn ang="0">
                  <a:pos x="43" y="126"/>
                </a:cxn>
                <a:cxn ang="0">
                  <a:pos x="35" y="132"/>
                </a:cxn>
                <a:cxn ang="0">
                  <a:pos x="27" y="126"/>
                </a:cxn>
                <a:cxn ang="0">
                  <a:pos x="3" y="100"/>
                </a:cxn>
                <a:cxn ang="0">
                  <a:pos x="8" y="104"/>
                </a:cxn>
                <a:cxn ang="0">
                  <a:pos x="8" y="96"/>
                </a:cxn>
                <a:cxn ang="0">
                  <a:pos x="3" y="91"/>
                </a:cxn>
              </a:cxnLst>
              <a:rect l="0" t="0" r="r" b="b"/>
              <a:pathLst>
                <a:path w="68" h="133">
                  <a:moveTo>
                    <a:pt x="3" y="91"/>
                  </a:moveTo>
                  <a:cubicBezTo>
                    <a:pt x="4" y="87"/>
                    <a:pt x="6" y="83"/>
                    <a:pt x="5" y="80"/>
                  </a:cubicBezTo>
                  <a:cubicBezTo>
                    <a:pt x="10" y="80"/>
                    <a:pt x="7" y="68"/>
                    <a:pt x="8" y="64"/>
                  </a:cubicBezTo>
                  <a:cubicBezTo>
                    <a:pt x="9" y="61"/>
                    <a:pt x="4" y="61"/>
                    <a:pt x="6" y="58"/>
                  </a:cubicBezTo>
                  <a:cubicBezTo>
                    <a:pt x="7" y="55"/>
                    <a:pt x="8" y="52"/>
                    <a:pt x="9" y="49"/>
                  </a:cubicBezTo>
                  <a:cubicBezTo>
                    <a:pt x="10" y="43"/>
                    <a:pt x="9" y="37"/>
                    <a:pt x="3" y="39"/>
                  </a:cubicBezTo>
                  <a:cubicBezTo>
                    <a:pt x="0" y="31"/>
                    <a:pt x="0" y="21"/>
                    <a:pt x="5" y="14"/>
                  </a:cubicBezTo>
                  <a:cubicBezTo>
                    <a:pt x="9" y="8"/>
                    <a:pt x="10" y="0"/>
                    <a:pt x="16" y="10"/>
                  </a:cubicBezTo>
                  <a:cubicBezTo>
                    <a:pt x="19" y="16"/>
                    <a:pt x="25" y="2"/>
                    <a:pt x="30" y="13"/>
                  </a:cubicBezTo>
                  <a:cubicBezTo>
                    <a:pt x="31" y="15"/>
                    <a:pt x="31" y="16"/>
                    <a:pt x="33" y="18"/>
                  </a:cubicBezTo>
                  <a:cubicBezTo>
                    <a:pt x="36" y="21"/>
                    <a:pt x="39" y="18"/>
                    <a:pt x="44" y="25"/>
                  </a:cubicBezTo>
                  <a:cubicBezTo>
                    <a:pt x="45" y="27"/>
                    <a:pt x="46" y="34"/>
                    <a:pt x="46" y="40"/>
                  </a:cubicBezTo>
                  <a:cubicBezTo>
                    <a:pt x="40" y="44"/>
                    <a:pt x="47" y="50"/>
                    <a:pt x="41" y="52"/>
                  </a:cubicBezTo>
                  <a:cubicBezTo>
                    <a:pt x="41" y="54"/>
                    <a:pt x="43" y="56"/>
                    <a:pt x="44" y="58"/>
                  </a:cubicBezTo>
                  <a:cubicBezTo>
                    <a:pt x="44" y="60"/>
                    <a:pt x="45" y="60"/>
                    <a:pt x="44" y="62"/>
                  </a:cubicBezTo>
                  <a:cubicBezTo>
                    <a:pt x="43" y="65"/>
                    <a:pt x="46" y="70"/>
                    <a:pt x="48" y="72"/>
                  </a:cubicBezTo>
                  <a:cubicBezTo>
                    <a:pt x="51" y="74"/>
                    <a:pt x="50" y="79"/>
                    <a:pt x="55" y="79"/>
                  </a:cubicBezTo>
                  <a:cubicBezTo>
                    <a:pt x="60" y="78"/>
                    <a:pt x="60" y="81"/>
                    <a:pt x="62" y="84"/>
                  </a:cubicBezTo>
                  <a:cubicBezTo>
                    <a:pt x="68" y="98"/>
                    <a:pt x="58" y="95"/>
                    <a:pt x="55" y="103"/>
                  </a:cubicBezTo>
                  <a:cubicBezTo>
                    <a:pt x="53" y="106"/>
                    <a:pt x="50" y="113"/>
                    <a:pt x="47" y="114"/>
                  </a:cubicBezTo>
                  <a:cubicBezTo>
                    <a:pt x="39" y="119"/>
                    <a:pt x="39" y="118"/>
                    <a:pt x="43" y="126"/>
                  </a:cubicBezTo>
                  <a:cubicBezTo>
                    <a:pt x="35" y="125"/>
                    <a:pt x="45" y="131"/>
                    <a:pt x="35" y="132"/>
                  </a:cubicBezTo>
                  <a:cubicBezTo>
                    <a:pt x="29" y="133"/>
                    <a:pt x="28" y="130"/>
                    <a:pt x="27" y="126"/>
                  </a:cubicBezTo>
                  <a:cubicBezTo>
                    <a:pt x="25" y="114"/>
                    <a:pt x="9" y="110"/>
                    <a:pt x="3" y="100"/>
                  </a:cubicBezTo>
                  <a:cubicBezTo>
                    <a:pt x="5" y="101"/>
                    <a:pt x="7" y="102"/>
                    <a:pt x="8" y="104"/>
                  </a:cubicBezTo>
                  <a:cubicBezTo>
                    <a:pt x="11" y="100"/>
                    <a:pt x="4" y="97"/>
                    <a:pt x="8" y="96"/>
                  </a:cubicBezTo>
                  <a:cubicBezTo>
                    <a:pt x="6" y="95"/>
                    <a:pt x="4" y="93"/>
                    <a:pt x="3" y="91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43" name="Freeform 108"/>
            <p:cNvSpPr>
              <a:spLocks/>
            </p:cNvSpPr>
            <p:nvPr/>
          </p:nvSpPr>
          <p:spPr bwMode="auto">
            <a:xfrm>
              <a:off x="6429423" y="9224630"/>
              <a:ext cx="12237" cy="611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4" y="5"/>
                </a:cxn>
                <a:cxn ang="0">
                  <a:pos x="3" y="0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0" y="4"/>
                    <a:pt x="0" y="4"/>
                    <a:pt x="4" y="5"/>
                  </a:cubicBezTo>
                  <a:cubicBezTo>
                    <a:pt x="4" y="3"/>
                    <a:pt x="4" y="2"/>
                    <a:pt x="3" y="0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44" name="Freeform 109"/>
            <p:cNvSpPr>
              <a:spLocks/>
            </p:cNvSpPr>
            <p:nvPr/>
          </p:nvSpPr>
          <p:spPr bwMode="auto">
            <a:xfrm>
              <a:off x="6441660" y="9212392"/>
              <a:ext cx="48950" cy="30594"/>
            </a:xfrm>
            <a:custGeom>
              <a:avLst/>
              <a:gdLst/>
              <a:ahLst/>
              <a:cxnLst>
                <a:cxn ang="0">
                  <a:pos x="8" y="12"/>
                </a:cxn>
                <a:cxn ang="0">
                  <a:pos x="10" y="5"/>
                </a:cxn>
                <a:cxn ang="0">
                  <a:pos x="18" y="8"/>
                </a:cxn>
                <a:cxn ang="0">
                  <a:pos x="5" y="1"/>
                </a:cxn>
                <a:cxn ang="0">
                  <a:pos x="5" y="8"/>
                </a:cxn>
                <a:cxn ang="0">
                  <a:pos x="0" y="5"/>
                </a:cxn>
                <a:cxn ang="0">
                  <a:pos x="8" y="12"/>
                </a:cxn>
              </a:cxnLst>
              <a:rect l="0" t="0" r="r" b="b"/>
              <a:pathLst>
                <a:path w="23" h="13">
                  <a:moveTo>
                    <a:pt x="8" y="12"/>
                  </a:moveTo>
                  <a:cubicBezTo>
                    <a:pt x="12" y="13"/>
                    <a:pt x="13" y="8"/>
                    <a:pt x="10" y="5"/>
                  </a:cubicBezTo>
                  <a:cubicBezTo>
                    <a:pt x="13" y="5"/>
                    <a:pt x="15" y="9"/>
                    <a:pt x="18" y="8"/>
                  </a:cubicBezTo>
                  <a:cubicBezTo>
                    <a:pt x="23" y="6"/>
                    <a:pt x="8" y="0"/>
                    <a:pt x="5" y="1"/>
                  </a:cubicBezTo>
                  <a:cubicBezTo>
                    <a:pt x="8" y="3"/>
                    <a:pt x="8" y="6"/>
                    <a:pt x="5" y="8"/>
                  </a:cubicBezTo>
                  <a:cubicBezTo>
                    <a:pt x="5" y="5"/>
                    <a:pt x="3" y="4"/>
                    <a:pt x="0" y="5"/>
                  </a:cubicBezTo>
                  <a:cubicBezTo>
                    <a:pt x="2" y="8"/>
                    <a:pt x="3" y="13"/>
                    <a:pt x="8" y="12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45" name="Freeform 110"/>
            <p:cNvSpPr>
              <a:spLocks/>
            </p:cNvSpPr>
            <p:nvPr/>
          </p:nvSpPr>
          <p:spPr bwMode="auto">
            <a:xfrm>
              <a:off x="6466136" y="9236867"/>
              <a:ext cx="30594" cy="18356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3" h="9">
                  <a:moveTo>
                    <a:pt x="0" y="4"/>
                  </a:moveTo>
                  <a:cubicBezTo>
                    <a:pt x="13" y="9"/>
                    <a:pt x="5" y="0"/>
                    <a:pt x="0" y="4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46" name="Freeform 111"/>
            <p:cNvSpPr>
              <a:spLocks/>
            </p:cNvSpPr>
            <p:nvPr/>
          </p:nvSpPr>
          <p:spPr bwMode="auto">
            <a:xfrm>
              <a:off x="6490610" y="9249104"/>
              <a:ext cx="611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cubicBezTo>
                    <a:pt x="1" y="1"/>
                    <a:pt x="3" y="1"/>
                    <a:pt x="4" y="0"/>
                  </a:cubicBezTo>
                  <a:cubicBezTo>
                    <a:pt x="3" y="0"/>
                    <a:pt x="1" y="0"/>
                    <a:pt x="0" y="0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47" name="Freeform 112"/>
            <p:cNvSpPr>
              <a:spLocks/>
            </p:cNvSpPr>
            <p:nvPr/>
          </p:nvSpPr>
          <p:spPr bwMode="auto">
            <a:xfrm>
              <a:off x="6521204" y="8949285"/>
              <a:ext cx="24476" cy="18356"/>
            </a:xfrm>
            <a:custGeom>
              <a:avLst/>
              <a:gdLst/>
              <a:ahLst/>
              <a:cxnLst>
                <a:cxn ang="0">
                  <a:pos x="3" y="8"/>
                </a:cxn>
                <a:cxn ang="0">
                  <a:pos x="0" y="5"/>
                </a:cxn>
                <a:cxn ang="0">
                  <a:pos x="3" y="8"/>
                </a:cxn>
              </a:cxnLst>
              <a:rect l="0" t="0" r="r" b="b"/>
              <a:pathLst>
                <a:path w="11" h="8">
                  <a:moveTo>
                    <a:pt x="3" y="8"/>
                  </a:moveTo>
                  <a:cubicBezTo>
                    <a:pt x="11" y="8"/>
                    <a:pt x="5" y="0"/>
                    <a:pt x="0" y="5"/>
                  </a:cubicBezTo>
                  <a:cubicBezTo>
                    <a:pt x="1" y="6"/>
                    <a:pt x="2" y="7"/>
                    <a:pt x="3" y="8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48" name="Freeform 113"/>
            <p:cNvSpPr>
              <a:spLocks/>
            </p:cNvSpPr>
            <p:nvPr/>
          </p:nvSpPr>
          <p:spPr bwMode="auto">
            <a:xfrm>
              <a:off x="6557917" y="9194036"/>
              <a:ext cx="6119" cy="6119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4" y="3"/>
                </a:cxn>
                <a:cxn ang="0">
                  <a:pos x="0" y="3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cubicBezTo>
                    <a:pt x="1" y="3"/>
                    <a:pt x="3" y="3"/>
                    <a:pt x="4" y="3"/>
                  </a:cubicBezTo>
                  <a:cubicBezTo>
                    <a:pt x="1" y="0"/>
                    <a:pt x="0" y="1"/>
                    <a:pt x="0" y="3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49" name="Freeform 114"/>
            <p:cNvSpPr>
              <a:spLocks/>
            </p:cNvSpPr>
            <p:nvPr/>
          </p:nvSpPr>
          <p:spPr bwMode="auto">
            <a:xfrm>
              <a:off x="6576273" y="8949285"/>
              <a:ext cx="6119" cy="611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2"/>
                </a:cxn>
                <a:cxn ang="0">
                  <a:pos x="4" y="0"/>
                </a:cxn>
              </a:cxnLst>
              <a:rect l="0" t="0" r="r" b="b"/>
              <a:pathLst>
                <a:path w="4" h="2">
                  <a:moveTo>
                    <a:pt x="4" y="0"/>
                  </a:moveTo>
                  <a:cubicBezTo>
                    <a:pt x="3" y="1"/>
                    <a:pt x="1" y="1"/>
                    <a:pt x="0" y="2"/>
                  </a:cubicBezTo>
                  <a:cubicBezTo>
                    <a:pt x="1" y="2"/>
                    <a:pt x="3" y="1"/>
                    <a:pt x="4" y="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50" name="Freeform 115"/>
            <p:cNvSpPr>
              <a:spLocks/>
            </p:cNvSpPr>
            <p:nvPr/>
          </p:nvSpPr>
          <p:spPr bwMode="auto">
            <a:xfrm>
              <a:off x="6588511" y="8955404"/>
              <a:ext cx="12237" cy="611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4" y="0"/>
                </a:cxn>
              </a:cxnLst>
              <a:rect l="0" t="0" r="r" b="b"/>
              <a:pathLst>
                <a:path w="5" h="3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4" y="3"/>
                    <a:pt x="5" y="3"/>
                    <a:pt x="4" y="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51" name="Freeform 116"/>
            <p:cNvSpPr>
              <a:spLocks/>
            </p:cNvSpPr>
            <p:nvPr/>
          </p:nvSpPr>
          <p:spPr bwMode="auto">
            <a:xfrm>
              <a:off x="6582392" y="9206273"/>
              <a:ext cx="24476" cy="18356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3" y="0"/>
                </a:cxn>
                <a:cxn ang="0">
                  <a:pos x="10" y="6"/>
                </a:cxn>
                <a:cxn ang="0">
                  <a:pos x="7" y="4"/>
                </a:cxn>
              </a:cxnLst>
              <a:rect l="0" t="0" r="r" b="b"/>
              <a:pathLst>
                <a:path w="10" h="7">
                  <a:moveTo>
                    <a:pt x="7" y="4"/>
                  </a:moveTo>
                  <a:cubicBezTo>
                    <a:pt x="6" y="2"/>
                    <a:pt x="5" y="1"/>
                    <a:pt x="3" y="0"/>
                  </a:cubicBezTo>
                  <a:cubicBezTo>
                    <a:pt x="0" y="5"/>
                    <a:pt x="6" y="7"/>
                    <a:pt x="10" y="6"/>
                  </a:cubicBezTo>
                  <a:cubicBezTo>
                    <a:pt x="9" y="5"/>
                    <a:pt x="7" y="3"/>
                    <a:pt x="7" y="4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52" name="Freeform 117"/>
            <p:cNvSpPr>
              <a:spLocks/>
            </p:cNvSpPr>
            <p:nvPr/>
          </p:nvSpPr>
          <p:spPr bwMode="auto">
            <a:xfrm>
              <a:off x="6588511" y="9230749"/>
              <a:ext cx="12237" cy="0"/>
            </a:xfrm>
            <a:custGeom>
              <a:avLst/>
              <a:gdLst/>
              <a:ahLst/>
              <a:cxnLst>
                <a:cxn ang="0">
                  <a:pos x="3" y="1"/>
                </a:cxn>
                <a:cxn ang="0">
                  <a:pos x="0" y="0"/>
                </a:cxn>
                <a:cxn ang="0">
                  <a:pos x="3" y="1"/>
                </a:cxn>
              </a:cxnLst>
              <a:rect l="0" t="0" r="r" b="b"/>
              <a:pathLst>
                <a:path w="3" h="1">
                  <a:moveTo>
                    <a:pt x="3" y="1"/>
                  </a:moveTo>
                  <a:cubicBezTo>
                    <a:pt x="2" y="1"/>
                    <a:pt x="1" y="0"/>
                    <a:pt x="0" y="0"/>
                  </a:cubicBezTo>
                  <a:cubicBezTo>
                    <a:pt x="1" y="1"/>
                    <a:pt x="2" y="1"/>
                    <a:pt x="3" y="1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53" name="Freeform 118"/>
            <p:cNvSpPr>
              <a:spLocks/>
            </p:cNvSpPr>
            <p:nvPr/>
          </p:nvSpPr>
          <p:spPr bwMode="auto">
            <a:xfrm>
              <a:off x="6600748" y="9230749"/>
              <a:ext cx="6119" cy="6119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3" y="0"/>
                </a:cxn>
                <a:cxn ang="0">
                  <a:pos x="0" y="1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cubicBezTo>
                    <a:pt x="2" y="2"/>
                    <a:pt x="3" y="2"/>
                    <a:pt x="3" y="0"/>
                  </a:cubicBezTo>
                  <a:cubicBezTo>
                    <a:pt x="2" y="0"/>
                    <a:pt x="1" y="1"/>
                    <a:pt x="0" y="1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54" name="Freeform 119"/>
            <p:cNvSpPr>
              <a:spLocks/>
            </p:cNvSpPr>
            <p:nvPr/>
          </p:nvSpPr>
          <p:spPr bwMode="auto">
            <a:xfrm>
              <a:off x="6625223" y="8906454"/>
              <a:ext cx="12237" cy="6119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0" y="1"/>
                </a:cxn>
                <a:cxn ang="0">
                  <a:pos x="4" y="3"/>
                </a:cxn>
                <a:cxn ang="0">
                  <a:pos x="4" y="1"/>
                </a:cxn>
              </a:cxnLst>
              <a:rect l="0" t="0" r="r" b="b"/>
              <a:pathLst>
                <a:path w="6" h="3">
                  <a:moveTo>
                    <a:pt x="4" y="1"/>
                  </a:moveTo>
                  <a:cubicBezTo>
                    <a:pt x="3" y="1"/>
                    <a:pt x="2" y="1"/>
                    <a:pt x="0" y="1"/>
                  </a:cubicBezTo>
                  <a:cubicBezTo>
                    <a:pt x="2" y="2"/>
                    <a:pt x="3" y="3"/>
                    <a:pt x="4" y="3"/>
                  </a:cubicBezTo>
                  <a:cubicBezTo>
                    <a:pt x="5" y="2"/>
                    <a:pt x="6" y="0"/>
                    <a:pt x="4" y="1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55" name="Freeform 120"/>
            <p:cNvSpPr>
              <a:spLocks/>
            </p:cNvSpPr>
            <p:nvPr/>
          </p:nvSpPr>
          <p:spPr bwMode="auto">
            <a:xfrm>
              <a:off x="6625223" y="9212392"/>
              <a:ext cx="12237" cy="12237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4" y="3"/>
                </a:cxn>
                <a:cxn ang="0">
                  <a:pos x="0" y="3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cubicBezTo>
                    <a:pt x="1" y="3"/>
                    <a:pt x="3" y="3"/>
                    <a:pt x="4" y="3"/>
                  </a:cubicBezTo>
                  <a:cubicBezTo>
                    <a:pt x="2" y="0"/>
                    <a:pt x="2" y="1"/>
                    <a:pt x="0" y="3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56" name="Freeform 121"/>
            <p:cNvSpPr>
              <a:spLocks/>
            </p:cNvSpPr>
            <p:nvPr/>
          </p:nvSpPr>
          <p:spPr bwMode="auto">
            <a:xfrm>
              <a:off x="6625223" y="9224630"/>
              <a:ext cx="48950" cy="24476"/>
            </a:xfrm>
            <a:custGeom>
              <a:avLst/>
              <a:gdLst/>
              <a:ahLst/>
              <a:cxnLst>
                <a:cxn ang="0">
                  <a:pos x="2" y="11"/>
                </a:cxn>
                <a:cxn ang="0">
                  <a:pos x="11" y="11"/>
                </a:cxn>
                <a:cxn ang="0">
                  <a:pos x="19" y="0"/>
                </a:cxn>
                <a:cxn ang="0">
                  <a:pos x="3" y="3"/>
                </a:cxn>
                <a:cxn ang="0">
                  <a:pos x="2" y="11"/>
                </a:cxn>
              </a:cxnLst>
              <a:rect l="0" t="0" r="r" b="b"/>
              <a:pathLst>
                <a:path w="19" h="11">
                  <a:moveTo>
                    <a:pt x="2" y="11"/>
                  </a:moveTo>
                  <a:cubicBezTo>
                    <a:pt x="5" y="11"/>
                    <a:pt x="8" y="11"/>
                    <a:pt x="11" y="11"/>
                  </a:cubicBezTo>
                  <a:cubicBezTo>
                    <a:pt x="16" y="11"/>
                    <a:pt x="14" y="3"/>
                    <a:pt x="19" y="0"/>
                  </a:cubicBezTo>
                  <a:cubicBezTo>
                    <a:pt x="15" y="3"/>
                    <a:pt x="8" y="4"/>
                    <a:pt x="3" y="3"/>
                  </a:cubicBezTo>
                  <a:cubicBezTo>
                    <a:pt x="12" y="6"/>
                    <a:pt x="0" y="5"/>
                    <a:pt x="2" y="11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57" name="Freeform 122"/>
            <p:cNvSpPr>
              <a:spLocks/>
            </p:cNvSpPr>
            <p:nvPr/>
          </p:nvSpPr>
          <p:spPr bwMode="auto">
            <a:xfrm>
              <a:off x="6661936" y="9249104"/>
              <a:ext cx="18356" cy="1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8" h="6">
                  <a:moveTo>
                    <a:pt x="0" y="0"/>
                  </a:moveTo>
                  <a:cubicBezTo>
                    <a:pt x="2" y="4"/>
                    <a:pt x="8" y="6"/>
                    <a:pt x="8" y="0"/>
                  </a:cubicBezTo>
                  <a:cubicBezTo>
                    <a:pt x="6" y="1"/>
                    <a:pt x="3" y="1"/>
                    <a:pt x="0" y="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58" name="Freeform 123"/>
            <p:cNvSpPr>
              <a:spLocks/>
            </p:cNvSpPr>
            <p:nvPr/>
          </p:nvSpPr>
          <p:spPr bwMode="auto">
            <a:xfrm>
              <a:off x="6735361" y="8796315"/>
              <a:ext cx="24476" cy="18356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1" y="4"/>
                </a:cxn>
                <a:cxn ang="0">
                  <a:pos x="0" y="5"/>
                </a:cxn>
              </a:cxnLst>
              <a:rect l="0" t="0" r="r" b="b"/>
              <a:pathLst>
                <a:path w="11" h="8">
                  <a:moveTo>
                    <a:pt x="0" y="5"/>
                  </a:moveTo>
                  <a:cubicBezTo>
                    <a:pt x="7" y="8"/>
                    <a:pt x="6" y="2"/>
                    <a:pt x="11" y="4"/>
                  </a:cubicBezTo>
                  <a:cubicBezTo>
                    <a:pt x="9" y="0"/>
                    <a:pt x="1" y="1"/>
                    <a:pt x="0" y="5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59" name="Freeform 124"/>
            <p:cNvSpPr>
              <a:spLocks/>
            </p:cNvSpPr>
            <p:nvPr/>
          </p:nvSpPr>
          <p:spPr bwMode="auto">
            <a:xfrm>
              <a:off x="6441660" y="8374120"/>
              <a:ext cx="789322" cy="893341"/>
            </a:xfrm>
            <a:custGeom>
              <a:avLst/>
              <a:gdLst/>
              <a:ahLst/>
              <a:cxnLst>
                <a:cxn ang="0">
                  <a:pos x="15" y="38"/>
                </a:cxn>
                <a:cxn ang="0">
                  <a:pos x="47" y="46"/>
                </a:cxn>
                <a:cxn ang="0">
                  <a:pos x="90" y="49"/>
                </a:cxn>
                <a:cxn ang="0">
                  <a:pos x="122" y="56"/>
                </a:cxn>
                <a:cxn ang="0">
                  <a:pos x="141" y="40"/>
                </a:cxn>
                <a:cxn ang="0">
                  <a:pos x="166" y="8"/>
                </a:cxn>
                <a:cxn ang="0">
                  <a:pos x="207" y="10"/>
                </a:cxn>
                <a:cxn ang="0">
                  <a:pos x="234" y="41"/>
                </a:cxn>
                <a:cxn ang="0">
                  <a:pos x="225" y="52"/>
                </a:cxn>
                <a:cxn ang="0">
                  <a:pos x="246" y="76"/>
                </a:cxn>
                <a:cxn ang="0">
                  <a:pos x="248" y="120"/>
                </a:cxn>
                <a:cxn ang="0">
                  <a:pos x="272" y="165"/>
                </a:cxn>
                <a:cxn ang="0">
                  <a:pos x="279" y="185"/>
                </a:cxn>
                <a:cxn ang="0">
                  <a:pos x="291" y="202"/>
                </a:cxn>
                <a:cxn ang="0">
                  <a:pos x="291" y="237"/>
                </a:cxn>
                <a:cxn ang="0">
                  <a:pos x="339" y="277"/>
                </a:cxn>
                <a:cxn ang="0">
                  <a:pos x="262" y="346"/>
                </a:cxn>
                <a:cxn ang="0">
                  <a:pos x="243" y="362"/>
                </a:cxn>
                <a:cxn ang="0">
                  <a:pos x="222" y="362"/>
                </a:cxn>
                <a:cxn ang="0">
                  <a:pos x="204" y="364"/>
                </a:cxn>
                <a:cxn ang="0">
                  <a:pos x="189" y="364"/>
                </a:cxn>
                <a:cxn ang="0">
                  <a:pos x="188" y="373"/>
                </a:cxn>
                <a:cxn ang="0">
                  <a:pos x="161" y="375"/>
                </a:cxn>
                <a:cxn ang="0">
                  <a:pos x="146" y="382"/>
                </a:cxn>
                <a:cxn ang="0">
                  <a:pos x="112" y="385"/>
                </a:cxn>
                <a:cxn ang="0">
                  <a:pos x="100" y="390"/>
                </a:cxn>
                <a:cxn ang="0">
                  <a:pos x="109" y="380"/>
                </a:cxn>
                <a:cxn ang="0">
                  <a:pos x="103" y="368"/>
                </a:cxn>
                <a:cxn ang="0">
                  <a:pos x="67" y="362"/>
                </a:cxn>
                <a:cxn ang="0">
                  <a:pos x="53" y="356"/>
                </a:cxn>
                <a:cxn ang="0">
                  <a:pos x="57" y="322"/>
                </a:cxn>
                <a:cxn ang="0">
                  <a:pos x="43" y="290"/>
                </a:cxn>
                <a:cxn ang="0">
                  <a:pos x="51" y="264"/>
                </a:cxn>
                <a:cxn ang="0">
                  <a:pos x="72" y="254"/>
                </a:cxn>
                <a:cxn ang="0">
                  <a:pos x="68" y="246"/>
                </a:cxn>
                <a:cxn ang="0">
                  <a:pos x="99" y="230"/>
                </a:cxn>
                <a:cxn ang="0">
                  <a:pos x="107" y="220"/>
                </a:cxn>
                <a:cxn ang="0">
                  <a:pos x="132" y="196"/>
                </a:cxn>
                <a:cxn ang="0">
                  <a:pos x="148" y="193"/>
                </a:cxn>
                <a:cxn ang="0">
                  <a:pos x="146" y="183"/>
                </a:cxn>
                <a:cxn ang="0">
                  <a:pos x="124" y="160"/>
                </a:cxn>
                <a:cxn ang="0">
                  <a:pos x="98" y="143"/>
                </a:cxn>
                <a:cxn ang="0">
                  <a:pos x="90" y="107"/>
                </a:cxn>
                <a:cxn ang="0">
                  <a:pos x="85" y="91"/>
                </a:cxn>
                <a:cxn ang="0">
                  <a:pos x="89" y="81"/>
                </a:cxn>
                <a:cxn ang="0">
                  <a:pos x="68" y="65"/>
                </a:cxn>
                <a:cxn ang="0">
                  <a:pos x="33" y="55"/>
                </a:cxn>
              </a:cxnLst>
              <a:rect l="0" t="0" r="r" b="b"/>
              <a:pathLst>
                <a:path w="344" h="390">
                  <a:moveTo>
                    <a:pt x="0" y="40"/>
                  </a:moveTo>
                  <a:cubicBezTo>
                    <a:pt x="5" y="36"/>
                    <a:pt x="10" y="41"/>
                    <a:pt x="15" y="38"/>
                  </a:cubicBezTo>
                  <a:cubicBezTo>
                    <a:pt x="14" y="37"/>
                    <a:pt x="13" y="36"/>
                    <a:pt x="12" y="35"/>
                  </a:cubicBezTo>
                  <a:cubicBezTo>
                    <a:pt x="25" y="27"/>
                    <a:pt x="37" y="37"/>
                    <a:pt x="47" y="46"/>
                  </a:cubicBezTo>
                  <a:cubicBezTo>
                    <a:pt x="54" y="53"/>
                    <a:pt x="67" y="57"/>
                    <a:pt x="77" y="54"/>
                  </a:cubicBezTo>
                  <a:cubicBezTo>
                    <a:pt x="82" y="53"/>
                    <a:pt x="86" y="52"/>
                    <a:pt x="90" y="49"/>
                  </a:cubicBezTo>
                  <a:cubicBezTo>
                    <a:pt x="94" y="46"/>
                    <a:pt x="105" y="51"/>
                    <a:pt x="109" y="52"/>
                  </a:cubicBezTo>
                  <a:cubicBezTo>
                    <a:pt x="115" y="53"/>
                    <a:pt x="115" y="57"/>
                    <a:pt x="122" y="56"/>
                  </a:cubicBezTo>
                  <a:cubicBezTo>
                    <a:pt x="127" y="55"/>
                    <a:pt x="128" y="46"/>
                    <a:pt x="135" y="45"/>
                  </a:cubicBezTo>
                  <a:cubicBezTo>
                    <a:pt x="139" y="45"/>
                    <a:pt x="142" y="45"/>
                    <a:pt x="141" y="40"/>
                  </a:cubicBezTo>
                  <a:cubicBezTo>
                    <a:pt x="140" y="32"/>
                    <a:pt x="143" y="25"/>
                    <a:pt x="145" y="18"/>
                  </a:cubicBezTo>
                  <a:cubicBezTo>
                    <a:pt x="149" y="12"/>
                    <a:pt x="158" y="6"/>
                    <a:pt x="166" y="8"/>
                  </a:cubicBezTo>
                  <a:cubicBezTo>
                    <a:pt x="174" y="10"/>
                    <a:pt x="179" y="7"/>
                    <a:pt x="186" y="4"/>
                  </a:cubicBezTo>
                  <a:cubicBezTo>
                    <a:pt x="194" y="0"/>
                    <a:pt x="200" y="7"/>
                    <a:pt x="207" y="10"/>
                  </a:cubicBezTo>
                  <a:cubicBezTo>
                    <a:pt x="214" y="13"/>
                    <a:pt x="221" y="14"/>
                    <a:pt x="229" y="16"/>
                  </a:cubicBezTo>
                  <a:cubicBezTo>
                    <a:pt x="251" y="21"/>
                    <a:pt x="222" y="33"/>
                    <a:pt x="234" y="41"/>
                  </a:cubicBezTo>
                  <a:cubicBezTo>
                    <a:pt x="228" y="44"/>
                    <a:pt x="221" y="44"/>
                    <a:pt x="216" y="46"/>
                  </a:cubicBezTo>
                  <a:cubicBezTo>
                    <a:pt x="219" y="46"/>
                    <a:pt x="231" y="47"/>
                    <a:pt x="225" y="52"/>
                  </a:cubicBezTo>
                  <a:cubicBezTo>
                    <a:pt x="220" y="57"/>
                    <a:pt x="218" y="61"/>
                    <a:pt x="225" y="67"/>
                  </a:cubicBezTo>
                  <a:cubicBezTo>
                    <a:pt x="231" y="72"/>
                    <a:pt x="239" y="72"/>
                    <a:pt x="246" y="76"/>
                  </a:cubicBezTo>
                  <a:cubicBezTo>
                    <a:pt x="252" y="80"/>
                    <a:pt x="259" y="84"/>
                    <a:pt x="265" y="88"/>
                  </a:cubicBezTo>
                  <a:cubicBezTo>
                    <a:pt x="279" y="97"/>
                    <a:pt x="240" y="110"/>
                    <a:pt x="248" y="120"/>
                  </a:cubicBezTo>
                  <a:cubicBezTo>
                    <a:pt x="259" y="135"/>
                    <a:pt x="277" y="144"/>
                    <a:pt x="283" y="163"/>
                  </a:cubicBezTo>
                  <a:cubicBezTo>
                    <a:pt x="280" y="164"/>
                    <a:pt x="276" y="165"/>
                    <a:pt x="272" y="165"/>
                  </a:cubicBezTo>
                  <a:cubicBezTo>
                    <a:pt x="277" y="167"/>
                    <a:pt x="275" y="174"/>
                    <a:pt x="272" y="178"/>
                  </a:cubicBezTo>
                  <a:cubicBezTo>
                    <a:pt x="270" y="180"/>
                    <a:pt x="278" y="182"/>
                    <a:pt x="279" y="185"/>
                  </a:cubicBezTo>
                  <a:cubicBezTo>
                    <a:pt x="272" y="186"/>
                    <a:pt x="272" y="191"/>
                    <a:pt x="276" y="195"/>
                  </a:cubicBezTo>
                  <a:cubicBezTo>
                    <a:pt x="281" y="199"/>
                    <a:pt x="288" y="194"/>
                    <a:pt x="291" y="202"/>
                  </a:cubicBezTo>
                  <a:cubicBezTo>
                    <a:pt x="277" y="208"/>
                    <a:pt x="297" y="214"/>
                    <a:pt x="302" y="217"/>
                  </a:cubicBezTo>
                  <a:cubicBezTo>
                    <a:pt x="315" y="223"/>
                    <a:pt x="297" y="235"/>
                    <a:pt x="291" y="237"/>
                  </a:cubicBezTo>
                  <a:cubicBezTo>
                    <a:pt x="308" y="245"/>
                    <a:pt x="324" y="254"/>
                    <a:pt x="339" y="265"/>
                  </a:cubicBezTo>
                  <a:cubicBezTo>
                    <a:pt x="344" y="269"/>
                    <a:pt x="341" y="271"/>
                    <a:pt x="339" y="277"/>
                  </a:cubicBezTo>
                  <a:cubicBezTo>
                    <a:pt x="335" y="287"/>
                    <a:pt x="329" y="291"/>
                    <a:pt x="322" y="297"/>
                  </a:cubicBezTo>
                  <a:cubicBezTo>
                    <a:pt x="304" y="316"/>
                    <a:pt x="289" y="331"/>
                    <a:pt x="262" y="346"/>
                  </a:cubicBezTo>
                  <a:cubicBezTo>
                    <a:pt x="258" y="349"/>
                    <a:pt x="253" y="353"/>
                    <a:pt x="249" y="356"/>
                  </a:cubicBezTo>
                  <a:cubicBezTo>
                    <a:pt x="247" y="358"/>
                    <a:pt x="245" y="360"/>
                    <a:pt x="243" y="362"/>
                  </a:cubicBezTo>
                  <a:cubicBezTo>
                    <a:pt x="241" y="365"/>
                    <a:pt x="236" y="363"/>
                    <a:pt x="233" y="363"/>
                  </a:cubicBezTo>
                  <a:cubicBezTo>
                    <a:pt x="228" y="363"/>
                    <a:pt x="227" y="359"/>
                    <a:pt x="222" y="362"/>
                  </a:cubicBezTo>
                  <a:cubicBezTo>
                    <a:pt x="218" y="364"/>
                    <a:pt x="214" y="365"/>
                    <a:pt x="210" y="365"/>
                  </a:cubicBezTo>
                  <a:cubicBezTo>
                    <a:pt x="208" y="365"/>
                    <a:pt x="206" y="365"/>
                    <a:pt x="204" y="364"/>
                  </a:cubicBezTo>
                  <a:cubicBezTo>
                    <a:pt x="204" y="365"/>
                    <a:pt x="203" y="366"/>
                    <a:pt x="201" y="367"/>
                  </a:cubicBezTo>
                  <a:cubicBezTo>
                    <a:pt x="197" y="368"/>
                    <a:pt x="192" y="366"/>
                    <a:pt x="189" y="364"/>
                  </a:cubicBezTo>
                  <a:cubicBezTo>
                    <a:pt x="192" y="368"/>
                    <a:pt x="190" y="369"/>
                    <a:pt x="187" y="369"/>
                  </a:cubicBezTo>
                  <a:cubicBezTo>
                    <a:pt x="187" y="370"/>
                    <a:pt x="188" y="371"/>
                    <a:pt x="188" y="373"/>
                  </a:cubicBezTo>
                  <a:cubicBezTo>
                    <a:pt x="185" y="374"/>
                    <a:pt x="180" y="372"/>
                    <a:pt x="180" y="368"/>
                  </a:cubicBezTo>
                  <a:cubicBezTo>
                    <a:pt x="177" y="374"/>
                    <a:pt x="167" y="374"/>
                    <a:pt x="161" y="375"/>
                  </a:cubicBezTo>
                  <a:cubicBezTo>
                    <a:pt x="157" y="376"/>
                    <a:pt x="154" y="377"/>
                    <a:pt x="151" y="378"/>
                  </a:cubicBezTo>
                  <a:cubicBezTo>
                    <a:pt x="149" y="379"/>
                    <a:pt x="148" y="382"/>
                    <a:pt x="146" y="382"/>
                  </a:cubicBezTo>
                  <a:cubicBezTo>
                    <a:pt x="141" y="384"/>
                    <a:pt x="140" y="380"/>
                    <a:pt x="135" y="381"/>
                  </a:cubicBezTo>
                  <a:cubicBezTo>
                    <a:pt x="128" y="383"/>
                    <a:pt x="120" y="387"/>
                    <a:pt x="112" y="385"/>
                  </a:cubicBezTo>
                  <a:cubicBezTo>
                    <a:pt x="114" y="384"/>
                    <a:pt x="115" y="383"/>
                    <a:pt x="117" y="382"/>
                  </a:cubicBezTo>
                  <a:cubicBezTo>
                    <a:pt x="111" y="385"/>
                    <a:pt x="106" y="389"/>
                    <a:pt x="100" y="390"/>
                  </a:cubicBezTo>
                  <a:cubicBezTo>
                    <a:pt x="102" y="388"/>
                    <a:pt x="105" y="387"/>
                    <a:pt x="106" y="385"/>
                  </a:cubicBezTo>
                  <a:cubicBezTo>
                    <a:pt x="109" y="379"/>
                    <a:pt x="100" y="384"/>
                    <a:pt x="109" y="380"/>
                  </a:cubicBezTo>
                  <a:cubicBezTo>
                    <a:pt x="105" y="381"/>
                    <a:pt x="103" y="379"/>
                    <a:pt x="100" y="378"/>
                  </a:cubicBezTo>
                  <a:cubicBezTo>
                    <a:pt x="96" y="374"/>
                    <a:pt x="100" y="371"/>
                    <a:pt x="103" y="368"/>
                  </a:cubicBezTo>
                  <a:cubicBezTo>
                    <a:pt x="100" y="369"/>
                    <a:pt x="80" y="376"/>
                    <a:pt x="87" y="367"/>
                  </a:cubicBezTo>
                  <a:cubicBezTo>
                    <a:pt x="80" y="366"/>
                    <a:pt x="73" y="366"/>
                    <a:pt x="67" y="362"/>
                  </a:cubicBezTo>
                  <a:cubicBezTo>
                    <a:pt x="65" y="360"/>
                    <a:pt x="58" y="355"/>
                    <a:pt x="59" y="362"/>
                  </a:cubicBezTo>
                  <a:cubicBezTo>
                    <a:pt x="57" y="360"/>
                    <a:pt x="52" y="358"/>
                    <a:pt x="53" y="356"/>
                  </a:cubicBezTo>
                  <a:cubicBezTo>
                    <a:pt x="54" y="353"/>
                    <a:pt x="49" y="343"/>
                    <a:pt x="48" y="340"/>
                  </a:cubicBezTo>
                  <a:cubicBezTo>
                    <a:pt x="60" y="340"/>
                    <a:pt x="45" y="316"/>
                    <a:pt x="57" y="322"/>
                  </a:cubicBezTo>
                  <a:cubicBezTo>
                    <a:pt x="52" y="319"/>
                    <a:pt x="46" y="309"/>
                    <a:pt x="44" y="303"/>
                  </a:cubicBezTo>
                  <a:cubicBezTo>
                    <a:pt x="42" y="299"/>
                    <a:pt x="46" y="295"/>
                    <a:pt x="43" y="290"/>
                  </a:cubicBezTo>
                  <a:cubicBezTo>
                    <a:pt x="40" y="286"/>
                    <a:pt x="38" y="281"/>
                    <a:pt x="35" y="280"/>
                  </a:cubicBezTo>
                  <a:cubicBezTo>
                    <a:pt x="38" y="277"/>
                    <a:pt x="45" y="262"/>
                    <a:pt x="51" y="264"/>
                  </a:cubicBezTo>
                  <a:cubicBezTo>
                    <a:pt x="48" y="262"/>
                    <a:pt x="46" y="258"/>
                    <a:pt x="48" y="255"/>
                  </a:cubicBezTo>
                  <a:cubicBezTo>
                    <a:pt x="53" y="261"/>
                    <a:pt x="66" y="257"/>
                    <a:pt x="72" y="254"/>
                  </a:cubicBezTo>
                  <a:cubicBezTo>
                    <a:pt x="70" y="252"/>
                    <a:pt x="64" y="244"/>
                    <a:pt x="72" y="249"/>
                  </a:cubicBezTo>
                  <a:cubicBezTo>
                    <a:pt x="70" y="248"/>
                    <a:pt x="69" y="247"/>
                    <a:pt x="68" y="246"/>
                  </a:cubicBezTo>
                  <a:cubicBezTo>
                    <a:pt x="72" y="251"/>
                    <a:pt x="75" y="238"/>
                    <a:pt x="84" y="242"/>
                  </a:cubicBezTo>
                  <a:cubicBezTo>
                    <a:pt x="82" y="234"/>
                    <a:pt x="94" y="232"/>
                    <a:pt x="99" y="230"/>
                  </a:cubicBezTo>
                  <a:cubicBezTo>
                    <a:pt x="98" y="229"/>
                    <a:pt x="98" y="228"/>
                    <a:pt x="98" y="227"/>
                  </a:cubicBezTo>
                  <a:cubicBezTo>
                    <a:pt x="102" y="226"/>
                    <a:pt x="105" y="224"/>
                    <a:pt x="107" y="220"/>
                  </a:cubicBezTo>
                  <a:cubicBezTo>
                    <a:pt x="112" y="215"/>
                    <a:pt x="119" y="212"/>
                    <a:pt x="124" y="207"/>
                  </a:cubicBezTo>
                  <a:cubicBezTo>
                    <a:pt x="127" y="204"/>
                    <a:pt x="128" y="200"/>
                    <a:pt x="132" y="196"/>
                  </a:cubicBezTo>
                  <a:cubicBezTo>
                    <a:pt x="138" y="191"/>
                    <a:pt x="145" y="195"/>
                    <a:pt x="151" y="196"/>
                  </a:cubicBezTo>
                  <a:cubicBezTo>
                    <a:pt x="150" y="195"/>
                    <a:pt x="149" y="194"/>
                    <a:pt x="148" y="193"/>
                  </a:cubicBezTo>
                  <a:cubicBezTo>
                    <a:pt x="150" y="192"/>
                    <a:pt x="152" y="191"/>
                    <a:pt x="153" y="189"/>
                  </a:cubicBezTo>
                  <a:cubicBezTo>
                    <a:pt x="151" y="187"/>
                    <a:pt x="146" y="185"/>
                    <a:pt x="146" y="183"/>
                  </a:cubicBezTo>
                  <a:cubicBezTo>
                    <a:pt x="147" y="179"/>
                    <a:pt x="149" y="174"/>
                    <a:pt x="146" y="171"/>
                  </a:cubicBezTo>
                  <a:cubicBezTo>
                    <a:pt x="141" y="167"/>
                    <a:pt x="125" y="168"/>
                    <a:pt x="124" y="160"/>
                  </a:cubicBezTo>
                  <a:cubicBezTo>
                    <a:pt x="118" y="163"/>
                    <a:pt x="114" y="160"/>
                    <a:pt x="110" y="156"/>
                  </a:cubicBezTo>
                  <a:cubicBezTo>
                    <a:pt x="106" y="151"/>
                    <a:pt x="102" y="148"/>
                    <a:pt x="98" y="143"/>
                  </a:cubicBezTo>
                  <a:cubicBezTo>
                    <a:pt x="90" y="136"/>
                    <a:pt x="108" y="125"/>
                    <a:pt x="98" y="116"/>
                  </a:cubicBezTo>
                  <a:cubicBezTo>
                    <a:pt x="96" y="114"/>
                    <a:pt x="89" y="110"/>
                    <a:pt x="90" y="107"/>
                  </a:cubicBezTo>
                  <a:cubicBezTo>
                    <a:pt x="91" y="105"/>
                    <a:pt x="97" y="100"/>
                    <a:pt x="93" y="99"/>
                  </a:cubicBezTo>
                  <a:cubicBezTo>
                    <a:pt x="87" y="97"/>
                    <a:pt x="85" y="99"/>
                    <a:pt x="85" y="91"/>
                  </a:cubicBezTo>
                  <a:cubicBezTo>
                    <a:pt x="85" y="89"/>
                    <a:pt x="85" y="87"/>
                    <a:pt x="85" y="84"/>
                  </a:cubicBezTo>
                  <a:cubicBezTo>
                    <a:pt x="84" y="82"/>
                    <a:pt x="89" y="82"/>
                    <a:pt x="89" y="81"/>
                  </a:cubicBezTo>
                  <a:cubicBezTo>
                    <a:pt x="88" y="77"/>
                    <a:pt x="78" y="74"/>
                    <a:pt x="75" y="72"/>
                  </a:cubicBezTo>
                  <a:cubicBezTo>
                    <a:pt x="72" y="71"/>
                    <a:pt x="71" y="67"/>
                    <a:pt x="68" y="65"/>
                  </a:cubicBezTo>
                  <a:cubicBezTo>
                    <a:pt x="64" y="64"/>
                    <a:pt x="59" y="64"/>
                    <a:pt x="55" y="63"/>
                  </a:cubicBezTo>
                  <a:cubicBezTo>
                    <a:pt x="48" y="62"/>
                    <a:pt x="40" y="58"/>
                    <a:pt x="33" y="55"/>
                  </a:cubicBezTo>
                  <a:cubicBezTo>
                    <a:pt x="23" y="51"/>
                    <a:pt x="12" y="41"/>
                    <a:pt x="0" y="4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60" name="Freeform 125"/>
            <p:cNvSpPr>
              <a:spLocks/>
            </p:cNvSpPr>
            <p:nvPr/>
          </p:nvSpPr>
          <p:spPr bwMode="auto">
            <a:xfrm>
              <a:off x="6606867" y="9218510"/>
              <a:ext cx="18356" cy="6119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0" y="2"/>
                </a:cxn>
                <a:cxn ang="0">
                  <a:pos x="8" y="2"/>
                </a:cxn>
                <a:cxn ang="0">
                  <a:pos x="5" y="3"/>
                </a:cxn>
              </a:cxnLst>
              <a:rect l="0" t="0" r="r" b="b"/>
              <a:pathLst>
                <a:path w="8" h="3">
                  <a:moveTo>
                    <a:pt x="5" y="3"/>
                  </a:moveTo>
                  <a:cubicBezTo>
                    <a:pt x="3" y="2"/>
                    <a:pt x="2" y="2"/>
                    <a:pt x="0" y="2"/>
                  </a:cubicBezTo>
                  <a:cubicBezTo>
                    <a:pt x="3" y="1"/>
                    <a:pt x="6" y="0"/>
                    <a:pt x="8" y="2"/>
                  </a:cubicBezTo>
                  <a:cubicBezTo>
                    <a:pt x="7" y="2"/>
                    <a:pt x="6" y="3"/>
                    <a:pt x="5" y="3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61" name="Freeform 126"/>
            <p:cNvSpPr>
              <a:spLocks/>
            </p:cNvSpPr>
            <p:nvPr/>
          </p:nvSpPr>
          <p:spPr bwMode="auto">
            <a:xfrm>
              <a:off x="6631342" y="9212392"/>
              <a:ext cx="6119" cy="6119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0"/>
                </a:cxn>
                <a:cxn ang="0">
                  <a:pos x="0" y="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0" y="0"/>
                    <a:pt x="1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62" name="Freeform 127"/>
            <p:cNvSpPr>
              <a:spLocks/>
            </p:cNvSpPr>
            <p:nvPr/>
          </p:nvSpPr>
          <p:spPr bwMode="auto">
            <a:xfrm>
              <a:off x="7879572" y="11396794"/>
              <a:ext cx="520096" cy="520096"/>
            </a:xfrm>
            <a:custGeom>
              <a:avLst/>
              <a:gdLst/>
              <a:ahLst/>
              <a:cxnLst>
                <a:cxn ang="0">
                  <a:pos x="3" y="180"/>
                </a:cxn>
                <a:cxn ang="0">
                  <a:pos x="18" y="167"/>
                </a:cxn>
                <a:cxn ang="0">
                  <a:pos x="29" y="156"/>
                </a:cxn>
                <a:cxn ang="0">
                  <a:pos x="34" y="140"/>
                </a:cxn>
                <a:cxn ang="0">
                  <a:pos x="26" y="127"/>
                </a:cxn>
                <a:cxn ang="0">
                  <a:pos x="22" y="121"/>
                </a:cxn>
                <a:cxn ang="0">
                  <a:pos x="7" y="109"/>
                </a:cxn>
                <a:cxn ang="0">
                  <a:pos x="5" y="87"/>
                </a:cxn>
                <a:cxn ang="0">
                  <a:pos x="4" y="67"/>
                </a:cxn>
                <a:cxn ang="0">
                  <a:pos x="13" y="71"/>
                </a:cxn>
                <a:cxn ang="0">
                  <a:pos x="18" y="65"/>
                </a:cxn>
                <a:cxn ang="0">
                  <a:pos x="20" y="53"/>
                </a:cxn>
                <a:cxn ang="0">
                  <a:pos x="31" y="53"/>
                </a:cxn>
                <a:cxn ang="0">
                  <a:pos x="25" y="39"/>
                </a:cxn>
                <a:cxn ang="0">
                  <a:pos x="29" y="28"/>
                </a:cxn>
                <a:cxn ang="0">
                  <a:pos x="36" y="29"/>
                </a:cxn>
                <a:cxn ang="0">
                  <a:pos x="49" y="36"/>
                </a:cxn>
                <a:cxn ang="0">
                  <a:pos x="67" y="31"/>
                </a:cxn>
                <a:cxn ang="0">
                  <a:pos x="87" y="25"/>
                </a:cxn>
                <a:cxn ang="0">
                  <a:pos x="101" y="32"/>
                </a:cxn>
                <a:cxn ang="0">
                  <a:pos x="124" y="33"/>
                </a:cxn>
                <a:cxn ang="0">
                  <a:pos x="164" y="17"/>
                </a:cxn>
                <a:cxn ang="0">
                  <a:pos x="209" y="14"/>
                </a:cxn>
                <a:cxn ang="0">
                  <a:pos x="228" y="17"/>
                </a:cxn>
                <a:cxn ang="0">
                  <a:pos x="215" y="33"/>
                </a:cxn>
                <a:cxn ang="0">
                  <a:pos x="198" y="41"/>
                </a:cxn>
                <a:cxn ang="0">
                  <a:pos x="200" y="73"/>
                </a:cxn>
                <a:cxn ang="0">
                  <a:pos x="197" y="91"/>
                </a:cxn>
                <a:cxn ang="0">
                  <a:pos x="197" y="120"/>
                </a:cxn>
                <a:cxn ang="0">
                  <a:pos x="77" y="202"/>
                </a:cxn>
                <a:cxn ang="0">
                  <a:pos x="35" y="218"/>
                </a:cxn>
                <a:cxn ang="0">
                  <a:pos x="20" y="207"/>
                </a:cxn>
                <a:cxn ang="0">
                  <a:pos x="5" y="206"/>
                </a:cxn>
                <a:cxn ang="0">
                  <a:pos x="3" y="180"/>
                </a:cxn>
              </a:cxnLst>
              <a:rect l="0" t="0" r="r" b="b"/>
              <a:pathLst>
                <a:path w="228" h="228">
                  <a:moveTo>
                    <a:pt x="3" y="180"/>
                  </a:moveTo>
                  <a:cubicBezTo>
                    <a:pt x="7" y="176"/>
                    <a:pt x="13" y="168"/>
                    <a:pt x="18" y="167"/>
                  </a:cubicBezTo>
                  <a:cubicBezTo>
                    <a:pt x="10" y="159"/>
                    <a:pt x="22" y="154"/>
                    <a:pt x="29" y="156"/>
                  </a:cubicBezTo>
                  <a:cubicBezTo>
                    <a:pt x="23" y="148"/>
                    <a:pt x="32" y="148"/>
                    <a:pt x="34" y="140"/>
                  </a:cubicBezTo>
                  <a:cubicBezTo>
                    <a:pt x="35" y="136"/>
                    <a:pt x="30" y="128"/>
                    <a:pt x="26" y="127"/>
                  </a:cubicBezTo>
                  <a:cubicBezTo>
                    <a:pt x="20" y="126"/>
                    <a:pt x="30" y="119"/>
                    <a:pt x="22" y="121"/>
                  </a:cubicBezTo>
                  <a:cubicBezTo>
                    <a:pt x="9" y="125"/>
                    <a:pt x="8" y="116"/>
                    <a:pt x="7" y="109"/>
                  </a:cubicBezTo>
                  <a:cubicBezTo>
                    <a:pt x="6" y="103"/>
                    <a:pt x="11" y="91"/>
                    <a:pt x="5" y="87"/>
                  </a:cubicBezTo>
                  <a:cubicBezTo>
                    <a:pt x="0" y="83"/>
                    <a:pt x="4" y="73"/>
                    <a:pt x="4" y="67"/>
                  </a:cubicBezTo>
                  <a:cubicBezTo>
                    <a:pt x="4" y="63"/>
                    <a:pt x="11" y="70"/>
                    <a:pt x="13" y="71"/>
                  </a:cubicBezTo>
                  <a:cubicBezTo>
                    <a:pt x="13" y="71"/>
                    <a:pt x="15" y="67"/>
                    <a:pt x="18" y="65"/>
                  </a:cubicBezTo>
                  <a:cubicBezTo>
                    <a:pt x="22" y="62"/>
                    <a:pt x="19" y="57"/>
                    <a:pt x="20" y="53"/>
                  </a:cubicBezTo>
                  <a:cubicBezTo>
                    <a:pt x="23" y="54"/>
                    <a:pt x="27" y="53"/>
                    <a:pt x="31" y="53"/>
                  </a:cubicBezTo>
                  <a:cubicBezTo>
                    <a:pt x="28" y="47"/>
                    <a:pt x="26" y="46"/>
                    <a:pt x="25" y="39"/>
                  </a:cubicBezTo>
                  <a:cubicBezTo>
                    <a:pt x="25" y="36"/>
                    <a:pt x="25" y="29"/>
                    <a:pt x="29" y="28"/>
                  </a:cubicBezTo>
                  <a:cubicBezTo>
                    <a:pt x="31" y="28"/>
                    <a:pt x="34" y="28"/>
                    <a:pt x="36" y="29"/>
                  </a:cubicBezTo>
                  <a:cubicBezTo>
                    <a:pt x="42" y="32"/>
                    <a:pt x="43" y="37"/>
                    <a:pt x="49" y="36"/>
                  </a:cubicBezTo>
                  <a:cubicBezTo>
                    <a:pt x="56" y="35"/>
                    <a:pt x="61" y="34"/>
                    <a:pt x="67" y="31"/>
                  </a:cubicBezTo>
                  <a:cubicBezTo>
                    <a:pt x="74" y="28"/>
                    <a:pt x="79" y="24"/>
                    <a:pt x="87" y="25"/>
                  </a:cubicBezTo>
                  <a:cubicBezTo>
                    <a:pt x="93" y="26"/>
                    <a:pt x="97" y="30"/>
                    <a:pt x="101" y="32"/>
                  </a:cubicBezTo>
                  <a:cubicBezTo>
                    <a:pt x="107" y="35"/>
                    <a:pt x="118" y="34"/>
                    <a:pt x="124" y="33"/>
                  </a:cubicBezTo>
                  <a:cubicBezTo>
                    <a:pt x="139" y="32"/>
                    <a:pt x="150" y="23"/>
                    <a:pt x="164" y="17"/>
                  </a:cubicBezTo>
                  <a:cubicBezTo>
                    <a:pt x="179" y="12"/>
                    <a:pt x="194" y="20"/>
                    <a:pt x="209" y="14"/>
                  </a:cubicBezTo>
                  <a:cubicBezTo>
                    <a:pt x="216" y="11"/>
                    <a:pt x="227" y="0"/>
                    <a:pt x="228" y="17"/>
                  </a:cubicBezTo>
                  <a:cubicBezTo>
                    <a:pt x="228" y="21"/>
                    <a:pt x="218" y="30"/>
                    <a:pt x="215" y="33"/>
                  </a:cubicBezTo>
                  <a:cubicBezTo>
                    <a:pt x="210" y="38"/>
                    <a:pt x="204" y="37"/>
                    <a:pt x="198" y="41"/>
                  </a:cubicBezTo>
                  <a:cubicBezTo>
                    <a:pt x="186" y="48"/>
                    <a:pt x="199" y="64"/>
                    <a:pt x="200" y="73"/>
                  </a:cubicBezTo>
                  <a:cubicBezTo>
                    <a:pt x="200" y="79"/>
                    <a:pt x="197" y="85"/>
                    <a:pt x="197" y="91"/>
                  </a:cubicBezTo>
                  <a:cubicBezTo>
                    <a:pt x="196" y="99"/>
                    <a:pt x="197" y="112"/>
                    <a:pt x="197" y="120"/>
                  </a:cubicBezTo>
                  <a:cubicBezTo>
                    <a:pt x="197" y="139"/>
                    <a:pt x="118" y="175"/>
                    <a:pt x="77" y="202"/>
                  </a:cubicBezTo>
                  <a:cubicBezTo>
                    <a:pt x="67" y="210"/>
                    <a:pt x="49" y="228"/>
                    <a:pt x="35" y="218"/>
                  </a:cubicBezTo>
                  <a:cubicBezTo>
                    <a:pt x="29" y="214"/>
                    <a:pt x="26" y="211"/>
                    <a:pt x="20" y="207"/>
                  </a:cubicBezTo>
                  <a:cubicBezTo>
                    <a:pt x="11" y="201"/>
                    <a:pt x="7" y="206"/>
                    <a:pt x="5" y="206"/>
                  </a:cubicBezTo>
                  <a:cubicBezTo>
                    <a:pt x="5" y="205"/>
                    <a:pt x="9" y="182"/>
                    <a:pt x="3" y="18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63" name="Freeform 128"/>
            <p:cNvSpPr>
              <a:spLocks/>
            </p:cNvSpPr>
            <p:nvPr/>
          </p:nvSpPr>
          <p:spPr bwMode="auto">
            <a:xfrm>
              <a:off x="9923242" y="13048862"/>
              <a:ext cx="24476" cy="55069"/>
            </a:xfrm>
            <a:custGeom>
              <a:avLst/>
              <a:gdLst/>
              <a:ahLst/>
              <a:cxnLst>
                <a:cxn ang="0">
                  <a:pos x="3" y="23"/>
                </a:cxn>
                <a:cxn ang="0">
                  <a:pos x="9" y="12"/>
                </a:cxn>
                <a:cxn ang="0">
                  <a:pos x="12" y="9"/>
                </a:cxn>
                <a:cxn ang="0">
                  <a:pos x="10" y="0"/>
                </a:cxn>
                <a:cxn ang="0">
                  <a:pos x="3" y="23"/>
                </a:cxn>
              </a:cxnLst>
              <a:rect l="0" t="0" r="r" b="b"/>
              <a:pathLst>
                <a:path w="13" h="23">
                  <a:moveTo>
                    <a:pt x="3" y="23"/>
                  </a:moveTo>
                  <a:cubicBezTo>
                    <a:pt x="6" y="20"/>
                    <a:pt x="7" y="16"/>
                    <a:pt x="9" y="12"/>
                  </a:cubicBezTo>
                  <a:cubicBezTo>
                    <a:pt x="10" y="10"/>
                    <a:pt x="11" y="9"/>
                    <a:pt x="12" y="9"/>
                  </a:cubicBezTo>
                  <a:cubicBezTo>
                    <a:pt x="13" y="7"/>
                    <a:pt x="10" y="2"/>
                    <a:pt x="10" y="0"/>
                  </a:cubicBezTo>
                  <a:cubicBezTo>
                    <a:pt x="8" y="8"/>
                    <a:pt x="0" y="14"/>
                    <a:pt x="3" y="23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64" name="Freeform 129"/>
            <p:cNvSpPr>
              <a:spLocks/>
            </p:cNvSpPr>
            <p:nvPr/>
          </p:nvSpPr>
          <p:spPr bwMode="auto">
            <a:xfrm>
              <a:off x="9660135" y="12485935"/>
              <a:ext cx="42832" cy="79544"/>
            </a:xfrm>
            <a:custGeom>
              <a:avLst/>
              <a:gdLst/>
              <a:ahLst/>
              <a:cxnLst>
                <a:cxn ang="0">
                  <a:pos x="1" y="13"/>
                </a:cxn>
                <a:cxn ang="0">
                  <a:pos x="5" y="5"/>
                </a:cxn>
                <a:cxn ang="0">
                  <a:pos x="10" y="0"/>
                </a:cxn>
                <a:cxn ang="0">
                  <a:pos x="11" y="10"/>
                </a:cxn>
                <a:cxn ang="0">
                  <a:pos x="7" y="32"/>
                </a:cxn>
                <a:cxn ang="0">
                  <a:pos x="1" y="13"/>
                </a:cxn>
              </a:cxnLst>
              <a:rect l="0" t="0" r="r" b="b"/>
              <a:pathLst>
                <a:path w="19" h="33">
                  <a:moveTo>
                    <a:pt x="1" y="13"/>
                  </a:moveTo>
                  <a:cubicBezTo>
                    <a:pt x="2" y="10"/>
                    <a:pt x="3" y="8"/>
                    <a:pt x="5" y="5"/>
                  </a:cubicBezTo>
                  <a:cubicBezTo>
                    <a:pt x="8" y="9"/>
                    <a:pt x="12" y="4"/>
                    <a:pt x="10" y="0"/>
                  </a:cubicBezTo>
                  <a:cubicBezTo>
                    <a:pt x="13" y="2"/>
                    <a:pt x="19" y="12"/>
                    <a:pt x="11" y="10"/>
                  </a:cubicBezTo>
                  <a:cubicBezTo>
                    <a:pt x="16" y="13"/>
                    <a:pt x="13" y="33"/>
                    <a:pt x="7" y="32"/>
                  </a:cubicBezTo>
                  <a:cubicBezTo>
                    <a:pt x="0" y="31"/>
                    <a:pt x="10" y="14"/>
                    <a:pt x="1" y="13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65" name="Freeform 130"/>
            <p:cNvSpPr>
              <a:spLocks/>
            </p:cNvSpPr>
            <p:nvPr/>
          </p:nvSpPr>
          <p:spPr bwMode="auto">
            <a:xfrm>
              <a:off x="9366433" y="12620548"/>
              <a:ext cx="666946" cy="819915"/>
            </a:xfrm>
            <a:custGeom>
              <a:avLst/>
              <a:gdLst/>
              <a:ahLst/>
              <a:cxnLst>
                <a:cxn ang="0">
                  <a:pos x="0" y="254"/>
                </a:cxn>
                <a:cxn ang="0">
                  <a:pos x="109" y="217"/>
                </a:cxn>
                <a:cxn ang="0">
                  <a:pos x="113" y="207"/>
                </a:cxn>
                <a:cxn ang="0">
                  <a:pos x="123" y="158"/>
                </a:cxn>
                <a:cxn ang="0">
                  <a:pos x="126" y="122"/>
                </a:cxn>
                <a:cxn ang="0">
                  <a:pos x="109" y="100"/>
                </a:cxn>
                <a:cxn ang="0">
                  <a:pos x="115" y="47"/>
                </a:cxn>
                <a:cxn ang="0">
                  <a:pos x="132" y="41"/>
                </a:cxn>
                <a:cxn ang="0">
                  <a:pos x="128" y="35"/>
                </a:cxn>
                <a:cxn ang="0">
                  <a:pos x="126" y="4"/>
                </a:cxn>
                <a:cxn ang="0">
                  <a:pos x="133" y="9"/>
                </a:cxn>
                <a:cxn ang="0">
                  <a:pos x="140" y="7"/>
                </a:cxn>
                <a:cxn ang="0">
                  <a:pos x="147" y="9"/>
                </a:cxn>
                <a:cxn ang="0">
                  <a:pos x="164" y="35"/>
                </a:cxn>
                <a:cxn ang="0">
                  <a:pos x="207" y="55"/>
                </a:cxn>
                <a:cxn ang="0">
                  <a:pos x="228" y="60"/>
                </a:cxn>
                <a:cxn ang="0">
                  <a:pos x="249" y="81"/>
                </a:cxn>
                <a:cxn ang="0">
                  <a:pos x="262" y="98"/>
                </a:cxn>
                <a:cxn ang="0">
                  <a:pos x="276" y="106"/>
                </a:cxn>
                <a:cxn ang="0">
                  <a:pos x="271" y="142"/>
                </a:cxn>
                <a:cxn ang="0">
                  <a:pos x="243" y="185"/>
                </a:cxn>
                <a:cxn ang="0">
                  <a:pos x="233" y="200"/>
                </a:cxn>
                <a:cxn ang="0">
                  <a:pos x="222" y="192"/>
                </a:cxn>
                <a:cxn ang="0">
                  <a:pos x="213" y="222"/>
                </a:cxn>
                <a:cxn ang="0">
                  <a:pos x="215" y="247"/>
                </a:cxn>
                <a:cxn ang="0">
                  <a:pos x="210" y="261"/>
                </a:cxn>
                <a:cxn ang="0">
                  <a:pos x="176" y="281"/>
                </a:cxn>
                <a:cxn ang="0">
                  <a:pos x="169" y="299"/>
                </a:cxn>
                <a:cxn ang="0">
                  <a:pos x="147" y="306"/>
                </a:cxn>
                <a:cxn ang="0">
                  <a:pos x="129" y="315"/>
                </a:cxn>
                <a:cxn ang="0">
                  <a:pos x="127" y="331"/>
                </a:cxn>
                <a:cxn ang="0">
                  <a:pos x="115" y="345"/>
                </a:cxn>
                <a:cxn ang="0">
                  <a:pos x="107" y="346"/>
                </a:cxn>
                <a:cxn ang="0">
                  <a:pos x="94" y="343"/>
                </a:cxn>
                <a:cxn ang="0">
                  <a:pos x="49" y="358"/>
                </a:cxn>
                <a:cxn ang="0">
                  <a:pos x="32" y="331"/>
                </a:cxn>
                <a:cxn ang="0">
                  <a:pos x="23" y="305"/>
                </a:cxn>
                <a:cxn ang="0">
                  <a:pos x="0" y="254"/>
                </a:cxn>
                <a:cxn ang="0">
                  <a:pos x="0" y="254"/>
                </a:cxn>
              </a:cxnLst>
              <a:rect l="0" t="0" r="r" b="b"/>
              <a:pathLst>
                <a:path w="291" h="358">
                  <a:moveTo>
                    <a:pt x="0" y="254"/>
                  </a:moveTo>
                  <a:cubicBezTo>
                    <a:pt x="53" y="242"/>
                    <a:pt x="85" y="230"/>
                    <a:pt x="109" y="217"/>
                  </a:cubicBezTo>
                  <a:cubicBezTo>
                    <a:pt x="119" y="199"/>
                    <a:pt x="108" y="228"/>
                    <a:pt x="113" y="207"/>
                  </a:cubicBezTo>
                  <a:cubicBezTo>
                    <a:pt x="117" y="190"/>
                    <a:pt x="119" y="174"/>
                    <a:pt x="123" y="158"/>
                  </a:cubicBezTo>
                  <a:cubicBezTo>
                    <a:pt x="126" y="146"/>
                    <a:pt x="132" y="133"/>
                    <a:pt x="126" y="122"/>
                  </a:cubicBezTo>
                  <a:cubicBezTo>
                    <a:pt x="121" y="114"/>
                    <a:pt x="112" y="108"/>
                    <a:pt x="109" y="100"/>
                  </a:cubicBezTo>
                  <a:cubicBezTo>
                    <a:pt x="105" y="89"/>
                    <a:pt x="125" y="53"/>
                    <a:pt x="115" y="47"/>
                  </a:cubicBezTo>
                  <a:cubicBezTo>
                    <a:pt x="119" y="42"/>
                    <a:pt x="128" y="46"/>
                    <a:pt x="132" y="41"/>
                  </a:cubicBezTo>
                  <a:cubicBezTo>
                    <a:pt x="136" y="36"/>
                    <a:pt x="129" y="38"/>
                    <a:pt x="128" y="35"/>
                  </a:cubicBezTo>
                  <a:cubicBezTo>
                    <a:pt x="124" y="28"/>
                    <a:pt x="121" y="11"/>
                    <a:pt x="126" y="4"/>
                  </a:cubicBezTo>
                  <a:cubicBezTo>
                    <a:pt x="129" y="0"/>
                    <a:pt x="133" y="6"/>
                    <a:pt x="133" y="9"/>
                  </a:cubicBezTo>
                  <a:cubicBezTo>
                    <a:pt x="130" y="17"/>
                    <a:pt x="139" y="8"/>
                    <a:pt x="140" y="7"/>
                  </a:cubicBezTo>
                  <a:cubicBezTo>
                    <a:pt x="145" y="2"/>
                    <a:pt x="145" y="3"/>
                    <a:pt x="147" y="9"/>
                  </a:cubicBezTo>
                  <a:cubicBezTo>
                    <a:pt x="152" y="18"/>
                    <a:pt x="157" y="27"/>
                    <a:pt x="164" y="35"/>
                  </a:cubicBezTo>
                  <a:cubicBezTo>
                    <a:pt x="176" y="48"/>
                    <a:pt x="191" y="52"/>
                    <a:pt x="207" y="55"/>
                  </a:cubicBezTo>
                  <a:cubicBezTo>
                    <a:pt x="214" y="57"/>
                    <a:pt x="221" y="60"/>
                    <a:pt x="228" y="60"/>
                  </a:cubicBezTo>
                  <a:cubicBezTo>
                    <a:pt x="238" y="61"/>
                    <a:pt x="244" y="74"/>
                    <a:pt x="249" y="81"/>
                  </a:cubicBezTo>
                  <a:cubicBezTo>
                    <a:pt x="254" y="86"/>
                    <a:pt x="257" y="93"/>
                    <a:pt x="262" y="98"/>
                  </a:cubicBezTo>
                  <a:cubicBezTo>
                    <a:pt x="267" y="104"/>
                    <a:pt x="269" y="104"/>
                    <a:pt x="276" y="106"/>
                  </a:cubicBezTo>
                  <a:cubicBezTo>
                    <a:pt x="291" y="112"/>
                    <a:pt x="274" y="134"/>
                    <a:pt x="271" y="142"/>
                  </a:cubicBezTo>
                  <a:cubicBezTo>
                    <a:pt x="265" y="159"/>
                    <a:pt x="247" y="167"/>
                    <a:pt x="243" y="185"/>
                  </a:cubicBezTo>
                  <a:cubicBezTo>
                    <a:pt x="241" y="189"/>
                    <a:pt x="240" y="202"/>
                    <a:pt x="233" y="200"/>
                  </a:cubicBezTo>
                  <a:cubicBezTo>
                    <a:pt x="228" y="198"/>
                    <a:pt x="229" y="188"/>
                    <a:pt x="222" y="192"/>
                  </a:cubicBezTo>
                  <a:cubicBezTo>
                    <a:pt x="214" y="197"/>
                    <a:pt x="215" y="214"/>
                    <a:pt x="213" y="222"/>
                  </a:cubicBezTo>
                  <a:cubicBezTo>
                    <a:pt x="210" y="231"/>
                    <a:pt x="213" y="238"/>
                    <a:pt x="215" y="247"/>
                  </a:cubicBezTo>
                  <a:cubicBezTo>
                    <a:pt x="217" y="255"/>
                    <a:pt x="219" y="260"/>
                    <a:pt x="210" y="261"/>
                  </a:cubicBezTo>
                  <a:cubicBezTo>
                    <a:pt x="195" y="261"/>
                    <a:pt x="179" y="265"/>
                    <a:pt x="176" y="281"/>
                  </a:cubicBezTo>
                  <a:cubicBezTo>
                    <a:pt x="174" y="287"/>
                    <a:pt x="173" y="294"/>
                    <a:pt x="169" y="299"/>
                  </a:cubicBezTo>
                  <a:cubicBezTo>
                    <a:pt x="165" y="305"/>
                    <a:pt x="155" y="305"/>
                    <a:pt x="147" y="306"/>
                  </a:cubicBezTo>
                  <a:cubicBezTo>
                    <a:pt x="138" y="306"/>
                    <a:pt x="135" y="308"/>
                    <a:pt x="129" y="315"/>
                  </a:cubicBezTo>
                  <a:cubicBezTo>
                    <a:pt x="124" y="322"/>
                    <a:pt x="127" y="323"/>
                    <a:pt x="127" y="331"/>
                  </a:cubicBezTo>
                  <a:cubicBezTo>
                    <a:pt x="127" y="338"/>
                    <a:pt x="120" y="342"/>
                    <a:pt x="115" y="345"/>
                  </a:cubicBezTo>
                  <a:cubicBezTo>
                    <a:pt x="112" y="346"/>
                    <a:pt x="110" y="348"/>
                    <a:pt x="107" y="346"/>
                  </a:cubicBezTo>
                  <a:cubicBezTo>
                    <a:pt x="103" y="342"/>
                    <a:pt x="99" y="343"/>
                    <a:pt x="94" y="343"/>
                  </a:cubicBezTo>
                  <a:cubicBezTo>
                    <a:pt x="78" y="343"/>
                    <a:pt x="65" y="358"/>
                    <a:pt x="49" y="358"/>
                  </a:cubicBezTo>
                  <a:cubicBezTo>
                    <a:pt x="39" y="358"/>
                    <a:pt x="43" y="333"/>
                    <a:pt x="32" y="331"/>
                  </a:cubicBezTo>
                  <a:cubicBezTo>
                    <a:pt x="37" y="327"/>
                    <a:pt x="26" y="309"/>
                    <a:pt x="23" y="305"/>
                  </a:cubicBezTo>
                  <a:cubicBezTo>
                    <a:pt x="15" y="290"/>
                    <a:pt x="6" y="270"/>
                    <a:pt x="0" y="254"/>
                  </a:cubicBezTo>
                  <a:lnTo>
                    <a:pt x="0" y="25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66" name="Freeform 131"/>
            <p:cNvSpPr>
              <a:spLocks/>
            </p:cNvSpPr>
            <p:nvPr/>
          </p:nvSpPr>
          <p:spPr bwMode="auto">
            <a:xfrm>
              <a:off x="4446941" y="9677418"/>
              <a:ext cx="201919" cy="134613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15" y="29"/>
                </a:cxn>
                <a:cxn ang="0">
                  <a:pos x="10" y="25"/>
                </a:cxn>
                <a:cxn ang="0">
                  <a:pos x="27" y="13"/>
                </a:cxn>
                <a:cxn ang="0">
                  <a:pos x="41" y="5"/>
                </a:cxn>
                <a:cxn ang="0">
                  <a:pos x="67" y="5"/>
                </a:cxn>
                <a:cxn ang="0">
                  <a:pos x="74" y="16"/>
                </a:cxn>
                <a:cxn ang="0">
                  <a:pos x="80" y="22"/>
                </a:cxn>
                <a:cxn ang="0">
                  <a:pos x="72" y="28"/>
                </a:cxn>
                <a:cxn ang="0">
                  <a:pos x="84" y="27"/>
                </a:cxn>
                <a:cxn ang="0">
                  <a:pos x="83" y="39"/>
                </a:cxn>
                <a:cxn ang="0">
                  <a:pos x="78" y="32"/>
                </a:cxn>
                <a:cxn ang="0">
                  <a:pos x="79" y="39"/>
                </a:cxn>
                <a:cxn ang="0">
                  <a:pos x="82" y="39"/>
                </a:cxn>
                <a:cxn ang="0">
                  <a:pos x="75" y="45"/>
                </a:cxn>
                <a:cxn ang="0">
                  <a:pos x="64" y="52"/>
                </a:cxn>
                <a:cxn ang="0">
                  <a:pos x="54" y="51"/>
                </a:cxn>
                <a:cxn ang="0">
                  <a:pos x="46" y="46"/>
                </a:cxn>
                <a:cxn ang="0">
                  <a:pos x="30" y="41"/>
                </a:cxn>
                <a:cxn ang="0">
                  <a:pos x="0" y="36"/>
                </a:cxn>
              </a:cxnLst>
              <a:rect l="0" t="0" r="r" b="b"/>
              <a:pathLst>
                <a:path w="89" h="58">
                  <a:moveTo>
                    <a:pt x="0" y="36"/>
                  </a:moveTo>
                  <a:cubicBezTo>
                    <a:pt x="3" y="32"/>
                    <a:pt x="10" y="32"/>
                    <a:pt x="15" y="29"/>
                  </a:cubicBezTo>
                  <a:cubicBezTo>
                    <a:pt x="13" y="28"/>
                    <a:pt x="11" y="26"/>
                    <a:pt x="10" y="25"/>
                  </a:cubicBezTo>
                  <a:cubicBezTo>
                    <a:pt x="19" y="28"/>
                    <a:pt x="23" y="18"/>
                    <a:pt x="27" y="13"/>
                  </a:cubicBezTo>
                  <a:cubicBezTo>
                    <a:pt x="31" y="8"/>
                    <a:pt x="40" y="14"/>
                    <a:pt x="41" y="5"/>
                  </a:cubicBezTo>
                  <a:cubicBezTo>
                    <a:pt x="49" y="9"/>
                    <a:pt x="59" y="0"/>
                    <a:pt x="67" y="5"/>
                  </a:cubicBezTo>
                  <a:cubicBezTo>
                    <a:pt x="71" y="8"/>
                    <a:pt x="73" y="13"/>
                    <a:pt x="74" y="16"/>
                  </a:cubicBezTo>
                  <a:cubicBezTo>
                    <a:pt x="74" y="16"/>
                    <a:pt x="80" y="23"/>
                    <a:pt x="80" y="22"/>
                  </a:cubicBezTo>
                  <a:cubicBezTo>
                    <a:pt x="80" y="23"/>
                    <a:pt x="73" y="27"/>
                    <a:pt x="72" y="28"/>
                  </a:cubicBezTo>
                  <a:cubicBezTo>
                    <a:pt x="75" y="27"/>
                    <a:pt x="82" y="24"/>
                    <a:pt x="84" y="27"/>
                  </a:cubicBezTo>
                  <a:cubicBezTo>
                    <a:pt x="85" y="31"/>
                    <a:pt x="89" y="37"/>
                    <a:pt x="83" y="39"/>
                  </a:cubicBezTo>
                  <a:cubicBezTo>
                    <a:pt x="84" y="35"/>
                    <a:pt x="82" y="31"/>
                    <a:pt x="78" y="32"/>
                  </a:cubicBezTo>
                  <a:cubicBezTo>
                    <a:pt x="81" y="33"/>
                    <a:pt x="80" y="36"/>
                    <a:pt x="79" y="39"/>
                  </a:cubicBezTo>
                  <a:cubicBezTo>
                    <a:pt x="80" y="38"/>
                    <a:pt x="81" y="38"/>
                    <a:pt x="82" y="39"/>
                  </a:cubicBezTo>
                  <a:cubicBezTo>
                    <a:pt x="83" y="41"/>
                    <a:pt x="77" y="45"/>
                    <a:pt x="75" y="45"/>
                  </a:cubicBezTo>
                  <a:cubicBezTo>
                    <a:pt x="70" y="45"/>
                    <a:pt x="70" y="53"/>
                    <a:pt x="64" y="52"/>
                  </a:cubicBezTo>
                  <a:cubicBezTo>
                    <a:pt x="59" y="50"/>
                    <a:pt x="59" y="49"/>
                    <a:pt x="54" y="51"/>
                  </a:cubicBezTo>
                  <a:cubicBezTo>
                    <a:pt x="51" y="54"/>
                    <a:pt x="45" y="51"/>
                    <a:pt x="46" y="46"/>
                  </a:cubicBezTo>
                  <a:cubicBezTo>
                    <a:pt x="44" y="47"/>
                    <a:pt x="31" y="31"/>
                    <a:pt x="30" y="41"/>
                  </a:cubicBezTo>
                  <a:cubicBezTo>
                    <a:pt x="28" y="58"/>
                    <a:pt x="7" y="42"/>
                    <a:pt x="0" y="36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67" name="Freeform 132"/>
            <p:cNvSpPr>
              <a:spLocks/>
            </p:cNvSpPr>
            <p:nvPr/>
          </p:nvSpPr>
          <p:spPr bwMode="auto">
            <a:xfrm>
              <a:off x="4520365" y="9469381"/>
              <a:ext cx="24476" cy="48950"/>
            </a:xfrm>
            <a:custGeom>
              <a:avLst/>
              <a:gdLst/>
              <a:ahLst/>
              <a:cxnLst>
                <a:cxn ang="0">
                  <a:pos x="9" y="20"/>
                </a:cxn>
                <a:cxn ang="0">
                  <a:pos x="12" y="12"/>
                </a:cxn>
                <a:cxn ang="0">
                  <a:pos x="9" y="20"/>
                </a:cxn>
              </a:cxnLst>
              <a:rect l="0" t="0" r="r" b="b"/>
              <a:pathLst>
                <a:path w="12" h="22">
                  <a:moveTo>
                    <a:pt x="9" y="20"/>
                  </a:moveTo>
                  <a:cubicBezTo>
                    <a:pt x="5" y="18"/>
                    <a:pt x="8" y="13"/>
                    <a:pt x="12" y="12"/>
                  </a:cubicBezTo>
                  <a:cubicBezTo>
                    <a:pt x="6" y="0"/>
                    <a:pt x="0" y="22"/>
                    <a:pt x="9" y="20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68" name="Freeform 133"/>
            <p:cNvSpPr>
              <a:spLocks/>
            </p:cNvSpPr>
            <p:nvPr/>
          </p:nvSpPr>
          <p:spPr bwMode="auto">
            <a:xfrm>
              <a:off x="4526484" y="9463262"/>
              <a:ext cx="36713" cy="18356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11" y="1"/>
                </a:cxn>
                <a:cxn ang="0">
                  <a:pos x="0" y="5"/>
                </a:cxn>
                <a:cxn ang="0">
                  <a:pos x="7" y="8"/>
                </a:cxn>
              </a:cxnLst>
              <a:rect l="0" t="0" r="r" b="b"/>
              <a:pathLst>
                <a:path w="14" h="8">
                  <a:moveTo>
                    <a:pt x="7" y="8"/>
                  </a:moveTo>
                  <a:cubicBezTo>
                    <a:pt x="7" y="6"/>
                    <a:pt x="14" y="2"/>
                    <a:pt x="11" y="1"/>
                  </a:cubicBezTo>
                  <a:cubicBezTo>
                    <a:pt x="8" y="0"/>
                    <a:pt x="0" y="0"/>
                    <a:pt x="0" y="5"/>
                  </a:cubicBezTo>
                  <a:cubicBezTo>
                    <a:pt x="3" y="5"/>
                    <a:pt x="5" y="6"/>
                    <a:pt x="7" y="8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69" name="Freeform 134"/>
            <p:cNvSpPr>
              <a:spLocks/>
            </p:cNvSpPr>
            <p:nvPr/>
          </p:nvSpPr>
          <p:spPr bwMode="auto">
            <a:xfrm>
              <a:off x="4532603" y="9475499"/>
              <a:ext cx="12237" cy="12237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0" y="3"/>
                </a:cxn>
                <a:cxn ang="0">
                  <a:pos x="3" y="4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cubicBezTo>
                    <a:pt x="4" y="1"/>
                    <a:pt x="3" y="0"/>
                    <a:pt x="0" y="3"/>
                  </a:cubicBezTo>
                  <a:cubicBezTo>
                    <a:pt x="1" y="3"/>
                    <a:pt x="2" y="4"/>
                    <a:pt x="3" y="4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70" name="Freeform 135"/>
            <p:cNvSpPr>
              <a:spLocks/>
            </p:cNvSpPr>
            <p:nvPr/>
          </p:nvSpPr>
          <p:spPr bwMode="auto">
            <a:xfrm>
              <a:off x="4557078" y="9567281"/>
              <a:ext cx="12237" cy="6119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5" y="0"/>
                </a:cxn>
                <a:cxn ang="0">
                  <a:pos x="0" y="4"/>
                </a:cxn>
              </a:cxnLst>
              <a:rect l="0" t="0" r="r" b="b"/>
              <a:pathLst>
                <a:path w="5" h="4">
                  <a:moveTo>
                    <a:pt x="0" y="4"/>
                  </a:moveTo>
                  <a:cubicBezTo>
                    <a:pt x="2" y="3"/>
                    <a:pt x="3" y="1"/>
                    <a:pt x="5" y="0"/>
                  </a:cubicBezTo>
                  <a:cubicBezTo>
                    <a:pt x="2" y="0"/>
                    <a:pt x="1" y="1"/>
                    <a:pt x="0" y="4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71" name="Freeform 136"/>
            <p:cNvSpPr>
              <a:spLocks/>
            </p:cNvSpPr>
            <p:nvPr/>
          </p:nvSpPr>
          <p:spPr bwMode="auto">
            <a:xfrm>
              <a:off x="4557078" y="9377599"/>
              <a:ext cx="79544" cy="85663"/>
            </a:xfrm>
            <a:custGeom>
              <a:avLst/>
              <a:gdLst/>
              <a:ahLst/>
              <a:cxnLst>
                <a:cxn ang="0">
                  <a:pos x="13" y="23"/>
                </a:cxn>
                <a:cxn ang="0">
                  <a:pos x="19" y="19"/>
                </a:cxn>
                <a:cxn ang="0">
                  <a:pos x="26" y="12"/>
                </a:cxn>
                <a:cxn ang="0">
                  <a:pos x="25" y="5"/>
                </a:cxn>
                <a:cxn ang="0">
                  <a:pos x="14" y="10"/>
                </a:cxn>
                <a:cxn ang="0">
                  <a:pos x="8" y="18"/>
                </a:cxn>
                <a:cxn ang="0">
                  <a:pos x="8" y="14"/>
                </a:cxn>
                <a:cxn ang="0">
                  <a:pos x="1" y="18"/>
                </a:cxn>
                <a:cxn ang="0">
                  <a:pos x="0" y="23"/>
                </a:cxn>
                <a:cxn ang="0">
                  <a:pos x="7" y="26"/>
                </a:cxn>
                <a:cxn ang="0">
                  <a:pos x="0" y="30"/>
                </a:cxn>
                <a:cxn ang="0">
                  <a:pos x="13" y="23"/>
                </a:cxn>
              </a:cxnLst>
              <a:rect l="0" t="0" r="r" b="b"/>
              <a:pathLst>
                <a:path w="34" h="37">
                  <a:moveTo>
                    <a:pt x="13" y="23"/>
                  </a:moveTo>
                  <a:cubicBezTo>
                    <a:pt x="19" y="31"/>
                    <a:pt x="26" y="16"/>
                    <a:pt x="19" y="19"/>
                  </a:cubicBezTo>
                  <a:cubicBezTo>
                    <a:pt x="22" y="18"/>
                    <a:pt x="34" y="13"/>
                    <a:pt x="26" y="12"/>
                  </a:cubicBezTo>
                  <a:cubicBezTo>
                    <a:pt x="33" y="9"/>
                    <a:pt x="32" y="0"/>
                    <a:pt x="25" y="5"/>
                  </a:cubicBezTo>
                  <a:cubicBezTo>
                    <a:pt x="21" y="7"/>
                    <a:pt x="17" y="8"/>
                    <a:pt x="14" y="10"/>
                  </a:cubicBezTo>
                  <a:cubicBezTo>
                    <a:pt x="10" y="12"/>
                    <a:pt x="13" y="16"/>
                    <a:pt x="8" y="18"/>
                  </a:cubicBezTo>
                  <a:cubicBezTo>
                    <a:pt x="8" y="17"/>
                    <a:pt x="8" y="15"/>
                    <a:pt x="8" y="14"/>
                  </a:cubicBezTo>
                  <a:cubicBezTo>
                    <a:pt x="5" y="15"/>
                    <a:pt x="3" y="16"/>
                    <a:pt x="1" y="18"/>
                  </a:cubicBezTo>
                  <a:cubicBezTo>
                    <a:pt x="4" y="20"/>
                    <a:pt x="5" y="22"/>
                    <a:pt x="0" y="23"/>
                  </a:cubicBezTo>
                  <a:cubicBezTo>
                    <a:pt x="3" y="24"/>
                    <a:pt x="5" y="25"/>
                    <a:pt x="7" y="26"/>
                  </a:cubicBezTo>
                  <a:cubicBezTo>
                    <a:pt x="5" y="28"/>
                    <a:pt x="3" y="29"/>
                    <a:pt x="0" y="30"/>
                  </a:cubicBezTo>
                  <a:cubicBezTo>
                    <a:pt x="4" y="37"/>
                    <a:pt x="12" y="28"/>
                    <a:pt x="13" y="23"/>
                  </a:cubicBezTo>
                </a:path>
              </a:pathLst>
            </a:custGeom>
            <a:solidFill>
              <a:srgbClr val="7FD5C5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72" name="Freeform 137"/>
            <p:cNvSpPr>
              <a:spLocks/>
            </p:cNvSpPr>
            <p:nvPr/>
          </p:nvSpPr>
          <p:spPr bwMode="auto">
            <a:xfrm>
              <a:off x="4575434" y="9555044"/>
              <a:ext cx="12237" cy="6119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6" y="0"/>
                </a:cxn>
                <a:cxn ang="0">
                  <a:pos x="0" y="5"/>
                </a:cxn>
              </a:cxnLst>
              <a:rect l="0" t="0" r="r" b="b"/>
              <a:pathLst>
                <a:path w="6" h="5">
                  <a:moveTo>
                    <a:pt x="0" y="5"/>
                  </a:moveTo>
                  <a:cubicBezTo>
                    <a:pt x="3" y="4"/>
                    <a:pt x="5" y="2"/>
                    <a:pt x="6" y="0"/>
                  </a:cubicBezTo>
                  <a:cubicBezTo>
                    <a:pt x="4" y="1"/>
                    <a:pt x="1" y="3"/>
                    <a:pt x="0" y="5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73" name="Freeform 138"/>
            <p:cNvSpPr>
              <a:spLocks/>
            </p:cNvSpPr>
            <p:nvPr/>
          </p:nvSpPr>
          <p:spPr bwMode="auto">
            <a:xfrm>
              <a:off x="4581554" y="9616231"/>
              <a:ext cx="36713" cy="36713"/>
            </a:xfrm>
            <a:custGeom>
              <a:avLst/>
              <a:gdLst/>
              <a:ahLst/>
              <a:cxnLst>
                <a:cxn ang="0">
                  <a:pos x="7" y="16"/>
                </a:cxn>
                <a:cxn ang="0">
                  <a:pos x="10" y="3"/>
                </a:cxn>
                <a:cxn ang="0">
                  <a:pos x="0" y="12"/>
                </a:cxn>
                <a:cxn ang="0">
                  <a:pos x="7" y="9"/>
                </a:cxn>
                <a:cxn ang="0">
                  <a:pos x="7" y="16"/>
                </a:cxn>
              </a:cxnLst>
              <a:rect l="0" t="0" r="r" b="b"/>
              <a:pathLst>
                <a:path w="18" h="16">
                  <a:moveTo>
                    <a:pt x="7" y="16"/>
                  </a:moveTo>
                  <a:cubicBezTo>
                    <a:pt x="13" y="13"/>
                    <a:pt x="18" y="8"/>
                    <a:pt x="10" y="3"/>
                  </a:cubicBezTo>
                  <a:cubicBezTo>
                    <a:pt x="4" y="0"/>
                    <a:pt x="2" y="9"/>
                    <a:pt x="0" y="12"/>
                  </a:cubicBezTo>
                  <a:cubicBezTo>
                    <a:pt x="2" y="11"/>
                    <a:pt x="5" y="9"/>
                    <a:pt x="7" y="9"/>
                  </a:cubicBezTo>
                  <a:cubicBezTo>
                    <a:pt x="8" y="11"/>
                    <a:pt x="8" y="14"/>
                    <a:pt x="7" y="16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74" name="Freeform 139"/>
            <p:cNvSpPr>
              <a:spLocks/>
            </p:cNvSpPr>
            <p:nvPr/>
          </p:nvSpPr>
          <p:spPr bwMode="auto">
            <a:xfrm>
              <a:off x="4581554" y="9463262"/>
              <a:ext cx="73426" cy="61187"/>
            </a:xfrm>
            <a:custGeom>
              <a:avLst/>
              <a:gdLst/>
              <a:ahLst/>
              <a:cxnLst>
                <a:cxn ang="0">
                  <a:pos x="21" y="27"/>
                </a:cxn>
                <a:cxn ang="0">
                  <a:pos x="31" y="17"/>
                </a:cxn>
                <a:cxn ang="0">
                  <a:pos x="14" y="0"/>
                </a:cxn>
                <a:cxn ang="0">
                  <a:pos x="12" y="8"/>
                </a:cxn>
                <a:cxn ang="0">
                  <a:pos x="1" y="9"/>
                </a:cxn>
                <a:cxn ang="0">
                  <a:pos x="12" y="15"/>
                </a:cxn>
                <a:cxn ang="0">
                  <a:pos x="15" y="21"/>
                </a:cxn>
                <a:cxn ang="0">
                  <a:pos x="26" y="21"/>
                </a:cxn>
                <a:cxn ang="0">
                  <a:pos x="21" y="27"/>
                </a:cxn>
              </a:cxnLst>
              <a:rect l="0" t="0" r="r" b="b"/>
              <a:pathLst>
                <a:path w="32" h="27">
                  <a:moveTo>
                    <a:pt x="21" y="27"/>
                  </a:moveTo>
                  <a:cubicBezTo>
                    <a:pt x="25" y="26"/>
                    <a:pt x="32" y="22"/>
                    <a:pt x="31" y="17"/>
                  </a:cubicBezTo>
                  <a:cubicBezTo>
                    <a:pt x="16" y="22"/>
                    <a:pt x="22" y="3"/>
                    <a:pt x="14" y="0"/>
                  </a:cubicBezTo>
                  <a:cubicBezTo>
                    <a:pt x="13" y="3"/>
                    <a:pt x="12" y="5"/>
                    <a:pt x="12" y="8"/>
                  </a:cubicBezTo>
                  <a:cubicBezTo>
                    <a:pt x="5" y="6"/>
                    <a:pt x="6" y="10"/>
                    <a:pt x="1" y="9"/>
                  </a:cubicBezTo>
                  <a:cubicBezTo>
                    <a:pt x="0" y="17"/>
                    <a:pt x="9" y="12"/>
                    <a:pt x="12" y="15"/>
                  </a:cubicBezTo>
                  <a:cubicBezTo>
                    <a:pt x="4" y="16"/>
                    <a:pt x="12" y="21"/>
                    <a:pt x="15" y="21"/>
                  </a:cubicBezTo>
                  <a:cubicBezTo>
                    <a:pt x="19" y="21"/>
                    <a:pt x="23" y="19"/>
                    <a:pt x="26" y="21"/>
                  </a:cubicBezTo>
                  <a:cubicBezTo>
                    <a:pt x="23" y="21"/>
                    <a:pt x="21" y="24"/>
                    <a:pt x="21" y="27"/>
                  </a:cubicBezTo>
                </a:path>
              </a:pathLst>
            </a:custGeom>
            <a:solidFill>
              <a:srgbClr val="7FD5C5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75" name="Freeform 140"/>
            <p:cNvSpPr>
              <a:spLocks/>
            </p:cNvSpPr>
            <p:nvPr/>
          </p:nvSpPr>
          <p:spPr bwMode="auto">
            <a:xfrm>
              <a:off x="4581554" y="9371480"/>
              <a:ext cx="581283" cy="807678"/>
            </a:xfrm>
            <a:custGeom>
              <a:avLst/>
              <a:gdLst/>
              <a:ahLst/>
              <a:cxnLst>
                <a:cxn ang="0">
                  <a:pos x="52" y="335"/>
                </a:cxn>
                <a:cxn ang="0">
                  <a:pos x="89" y="324"/>
                </a:cxn>
                <a:cxn ang="0">
                  <a:pos x="122" y="324"/>
                </a:cxn>
                <a:cxn ang="0">
                  <a:pos x="162" y="321"/>
                </a:cxn>
                <a:cxn ang="0">
                  <a:pos x="214" y="317"/>
                </a:cxn>
                <a:cxn ang="0">
                  <a:pos x="210" y="295"/>
                </a:cxn>
                <a:cxn ang="0">
                  <a:pos x="216" y="291"/>
                </a:cxn>
                <a:cxn ang="0">
                  <a:pos x="234" y="277"/>
                </a:cxn>
                <a:cxn ang="0">
                  <a:pos x="247" y="259"/>
                </a:cxn>
                <a:cxn ang="0">
                  <a:pos x="207" y="239"/>
                </a:cxn>
                <a:cxn ang="0">
                  <a:pos x="174" y="201"/>
                </a:cxn>
                <a:cxn ang="0">
                  <a:pos x="182" y="170"/>
                </a:cxn>
                <a:cxn ang="0">
                  <a:pos x="124" y="108"/>
                </a:cxn>
                <a:cxn ang="0">
                  <a:pos x="84" y="103"/>
                </a:cxn>
                <a:cxn ang="0">
                  <a:pos x="101" y="93"/>
                </a:cxn>
                <a:cxn ang="0">
                  <a:pos x="151" y="45"/>
                </a:cxn>
                <a:cxn ang="0">
                  <a:pos x="76" y="48"/>
                </a:cxn>
                <a:cxn ang="0">
                  <a:pos x="89" y="35"/>
                </a:cxn>
                <a:cxn ang="0">
                  <a:pos x="100" y="22"/>
                </a:cxn>
                <a:cxn ang="0">
                  <a:pos x="76" y="7"/>
                </a:cxn>
                <a:cxn ang="0">
                  <a:pos x="62" y="5"/>
                </a:cxn>
                <a:cxn ang="0">
                  <a:pos x="56" y="18"/>
                </a:cxn>
                <a:cxn ang="0">
                  <a:pos x="34" y="36"/>
                </a:cxn>
                <a:cxn ang="0">
                  <a:pos x="37" y="53"/>
                </a:cxn>
                <a:cxn ang="0">
                  <a:pos x="38" y="63"/>
                </a:cxn>
                <a:cxn ang="0">
                  <a:pos x="23" y="78"/>
                </a:cxn>
                <a:cxn ang="0">
                  <a:pos x="19" y="81"/>
                </a:cxn>
                <a:cxn ang="0">
                  <a:pos x="40" y="86"/>
                </a:cxn>
                <a:cxn ang="0">
                  <a:pos x="35" y="90"/>
                </a:cxn>
                <a:cxn ang="0">
                  <a:pos x="28" y="106"/>
                </a:cxn>
                <a:cxn ang="0">
                  <a:pos x="27" y="131"/>
                </a:cxn>
                <a:cxn ang="0">
                  <a:pos x="36" y="111"/>
                </a:cxn>
                <a:cxn ang="0">
                  <a:pos x="41" y="111"/>
                </a:cxn>
                <a:cxn ang="0">
                  <a:pos x="53" y="109"/>
                </a:cxn>
                <a:cxn ang="0">
                  <a:pos x="55" y="126"/>
                </a:cxn>
                <a:cxn ang="0">
                  <a:pos x="45" y="163"/>
                </a:cxn>
                <a:cxn ang="0">
                  <a:pos x="82" y="154"/>
                </a:cxn>
                <a:cxn ang="0">
                  <a:pos x="87" y="162"/>
                </a:cxn>
                <a:cxn ang="0">
                  <a:pos x="102" y="180"/>
                </a:cxn>
                <a:cxn ang="0">
                  <a:pos x="105" y="200"/>
                </a:cxn>
                <a:cxn ang="0">
                  <a:pos x="63" y="220"/>
                </a:cxn>
                <a:cxn ang="0">
                  <a:pos x="41" y="238"/>
                </a:cxn>
                <a:cxn ang="0">
                  <a:pos x="67" y="249"/>
                </a:cxn>
                <a:cxn ang="0">
                  <a:pos x="23" y="276"/>
                </a:cxn>
                <a:cxn ang="0">
                  <a:pos x="26" y="284"/>
                </a:cxn>
                <a:cxn ang="0">
                  <a:pos x="54" y="286"/>
                </a:cxn>
                <a:cxn ang="0">
                  <a:pos x="95" y="290"/>
                </a:cxn>
                <a:cxn ang="0">
                  <a:pos x="90" y="304"/>
                </a:cxn>
                <a:cxn ang="0">
                  <a:pos x="49" y="312"/>
                </a:cxn>
                <a:cxn ang="0">
                  <a:pos x="24" y="334"/>
                </a:cxn>
                <a:cxn ang="0">
                  <a:pos x="3" y="352"/>
                </a:cxn>
              </a:cxnLst>
              <a:rect l="0" t="0" r="r" b="b"/>
              <a:pathLst>
                <a:path w="253" h="354">
                  <a:moveTo>
                    <a:pt x="15" y="353"/>
                  </a:moveTo>
                  <a:cubicBezTo>
                    <a:pt x="20" y="354"/>
                    <a:pt x="26" y="346"/>
                    <a:pt x="29" y="343"/>
                  </a:cubicBezTo>
                  <a:cubicBezTo>
                    <a:pt x="36" y="338"/>
                    <a:pt x="48" y="342"/>
                    <a:pt x="52" y="335"/>
                  </a:cubicBezTo>
                  <a:cubicBezTo>
                    <a:pt x="52" y="339"/>
                    <a:pt x="61" y="344"/>
                    <a:pt x="65" y="344"/>
                  </a:cubicBezTo>
                  <a:cubicBezTo>
                    <a:pt x="72" y="345"/>
                    <a:pt x="77" y="331"/>
                    <a:pt x="76" y="325"/>
                  </a:cubicBezTo>
                  <a:cubicBezTo>
                    <a:pt x="79" y="330"/>
                    <a:pt x="86" y="325"/>
                    <a:pt x="89" y="324"/>
                  </a:cubicBezTo>
                  <a:cubicBezTo>
                    <a:pt x="97" y="322"/>
                    <a:pt x="105" y="325"/>
                    <a:pt x="110" y="330"/>
                  </a:cubicBezTo>
                  <a:cubicBezTo>
                    <a:pt x="111" y="326"/>
                    <a:pt x="115" y="327"/>
                    <a:pt x="118" y="328"/>
                  </a:cubicBezTo>
                  <a:cubicBezTo>
                    <a:pt x="122" y="328"/>
                    <a:pt x="131" y="325"/>
                    <a:pt x="122" y="324"/>
                  </a:cubicBezTo>
                  <a:cubicBezTo>
                    <a:pt x="126" y="324"/>
                    <a:pt x="152" y="324"/>
                    <a:pt x="145" y="317"/>
                  </a:cubicBezTo>
                  <a:cubicBezTo>
                    <a:pt x="149" y="321"/>
                    <a:pt x="155" y="317"/>
                    <a:pt x="160" y="319"/>
                  </a:cubicBezTo>
                  <a:cubicBezTo>
                    <a:pt x="161" y="319"/>
                    <a:pt x="162" y="320"/>
                    <a:pt x="162" y="321"/>
                  </a:cubicBezTo>
                  <a:cubicBezTo>
                    <a:pt x="162" y="323"/>
                    <a:pt x="171" y="321"/>
                    <a:pt x="170" y="321"/>
                  </a:cubicBezTo>
                  <a:cubicBezTo>
                    <a:pt x="178" y="320"/>
                    <a:pt x="185" y="319"/>
                    <a:pt x="193" y="322"/>
                  </a:cubicBezTo>
                  <a:cubicBezTo>
                    <a:pt x="199" y="323"/>
                    <a:pt x="208" y="319"/>
                    <a:pt x="214" y="317"/>
                  </a:cubicBezTo>
                  <a:cubicBezTo>
                    <a:pt x="219" y="316"/>
                    <a:pt x="220" y="314"/>
                    <a:pt x="224" y="310"/>
                  </a:cubicBezTo>
                  <a:cubicBezTo>
                    <a:pt x="228" y="307"/>
                    <a:pt x="236" y="308"/>
                    <a:pt x="238" y="302"/>
                  </a:cubicBezTo>
                  <a:cubicBezTo>
                    <a:pt x="241" y="296"/>
                    <a:pt x="213" y="295"/>
                    <a:pt x="210" y="295"/>
                  </a:cubicBezTo>
                  <a:cubicBezTo>
                    <a:pt x="212" y="295"/>
                    <a:pt x="214" y="294"/>
                    <a:pt x="215" y="293"/>
                  </a:cubicBezTo>
                  <a:cubicBezTo>
                    <a:pt x="212" y="292"/>
                    <a:pt x="208" y="291"/>
                    <a:pt x="205" y="294"/>
                  </a:cubicBezTo>
                  <a:cubicBezTo>
                    <a:pt x="208" y="290"/>
                    <a:pt x="212" y="292"/>
                    <a:pt x="216" y="291"/>
                  </a:cubicBezTo>
                  <a:cubicBezTo>
                    <a:pt x="223" y="289"/>
                    <a:pt x="223" y="283"/>
                    <a:pt x="216" y="282"/>
                  </a:cubicBezTo>
                  <a:cubicBezTo>
                    <a:pt x="219" y="282"/>
                    <a:pt x="220" y="280"/>
                    <a:pt x="223" y="279"/>
                  </a:cubicBezTo>
                  <a:cubicBezTo>
                    <a:pt x="227" y="277"/>
                    <a:pt x="230" y="281"/>
                    <a:pt x="234" y="277"/>
                  </a:cubicBezTo>
                  <a:cubicBezTo>
                    <a:pt x="233" y="275"/>
                    <a:pt x="231" y="273"/>
                    <a:pt x="229" y="273"/>
                  </a:cubicBezTo>
                  <a:cubicBezTo>
                    <a:pt x="231" y="272"/>
                    <a:pt x="238" y="273"/>
                    <a:pt x="231" y="270"/>
                  </a:cubicBezTo>
                  <a:cubicBezTo>
                    <a:pt x="241" y="273"/>
                    <a:pt x="243" y="266"/>
                    <a:pt x="247" y="259"/>
                  </a:cubicBezTo>
                  <a:cubicBezTo>
                    <a:pt x="253" y="249"/>
                    <a:pt x="252" y="240"/>
                    <a:pt x="241" y="235"/>
                  </a:cubicBezTo>
                  <a:cubicBezTo>
                    <a:pt x="234" y="231"/>
                    <a:pt x="219" y="227"/>
                    <a:pt x="213" y="232"/>
                  </a:cubicBezTo>
                  <a:cubicBezTo>
                    <a:pt x="211" y="234"/>
                    <a:pt x="210" y="238"/>
                    <a:pt x="207" y="239"/>
                  </a:cubicBezTo>
                  <a:cubicBezTo>
                    <a:pt x="203" y="241"/>
                    <a:pt x="200" y="234"/>
                    <a:pt x="195" y="235"/>
                  </a:cubicBezTo>
                  <a:cubicBezTo>
                    <a:pt x="201" y="226"/>
                    <a:pt x="213" y="225"/>
                    <a:pt x="203" y="213"/>
                  </a:cubicBezTo>
                  <a:cubicBezTo>
                    <a:pt x="195" y="202"/>
                    <a:pt x="186" y="203"/>
                    <a:pt x="174" y="201"/>
                  </a:cubicBezTo>
                  <a:cubicBezTo>
                    <a:pt x="182" y="198"/>
                    <a:pt x="196" y="201"/>
                    <a:pt x="202" y="206"/>
                  </a:cubicBezTo>
                  <a:cubicBezTo>
                    <a:pt x="200" y="201"/>
                    <a:pt x="184" y="187"/>
                    <a:pt x="196" y="184"/>
                  </a:cubicBezTo>
                  <a:cubicBezTo>
                    <a:pt x="188" y="182"/>
                    <a:pt x="187" y="175"/>
                    <a:pt x="182" y="170"/>
                  </a:cubicBezTo>
                  <a:cubicBezTo>
                    <a:pt x="178" y="166"/>
                    <a:pt x="171" y="166"/>
                    <a:pt x="165" y="165"/>
                  </a:cubicBezTo>
                  <a:cubicBezTo>
                    <a:pt x="155" y="163"/>
                    <a:pt x="153" y="141"/>
                    <a:pt x="152" y="133"/>
                  </a:cubicBezTo>
                  <a:cubicBezTo>
                    <a:pt x="151" y="121"/>
                    <a:pt x="136" y="110"/>
                    <a:pt x="124" y="108"/>
                  </a:cubicBezTo>
                  <a:cubicBezTo>
                    <a:pt x="121" y="108"/>
                    <a:pt x="118" y="103"/>
                    <a:pt x="115" y="106"/>
                  </a:cubicBezTo>
                  <a:cubicBezTo>
                    <a:pt x="113" y="108"/>
                    <a:pt x="111" y="109"/>
                    <a:pt x="108" y="109"/>
                  </a:cubicBezTo>
                  <a:cubicBezTo>
                    <a:pt x="100" y="109"/>
                    <a:pt x="89" y="109"/>
                    <a:pt x="84" y="103"/>
                  </a:cubicBezTo>
                  <a:cubicBezTo>
                    <a:pt x="96" y="112"/>
                    <a:pt x="104" y="100"/>
                    <a:pt x="116" y="100"/>
                  </a:cubicBezTo>
                  <a:cubicBezTo>
                    <a:pt x="123" y="100"/>
                    <a:pt x="120" y="94"/>
                    <a:pt x="117" y="92"/>
                  </a:cubicBezTo>
                  <a:cubicBezTo>
                    <a:pt x="111" y="88"/>
                    <a:pt x="106" y="94"/>
                    <a:pt x="101" y="93"/>
                  </a:cubicBezTo>
                  <a:cubicBezTo>
                    <a:pt x="115" y="91"/>
                    <a:pt x="126" y="84"/>
                    <a:pt x="135" y="73"/>
                  </a:cubicBezTo>
                  <a:cubicBezTo>
                    <a:pt x="139" y="68"/>
                    <a:pt x="141" y="62"/>
                    <a:pt x="144" y="57"/>
                  </a:cubicBezTo>
                  <a:cubicBezTo>
                    <a:pt x="147" y="53"/>
                    <a:pt x="153" y="51"/>
                    <a:pt x="151" y="45"/>
                  </a:cubicBezTo>
                  <a:cubicBezTo>
                    <a:pt x="148" y="36"/>
                    <a:pt x="129" y="40"/>
                    <a:pt x="121" y="40"/>
                  </a:cubicBezTo>
                  <a:cubicBezTo>
                    <a:pt x="113" y="41"/>
                    <a:pt x="105" y="38"/>
                    <a:pt x="97" y="41"/>
                  </a:cubicBezTo>
                  <a:cubicBezTo>
                    <a:pt x="91" y="43"/>
                    <a:pt x="83" y="47"/>
                    <a:pt x="76" y="48"/>
                  </a:cubicBezTo>
                  <a:cubicBezTo>
                    <a:pt x="77" y="45"/>
                    <a:pt x="81" y="44"/>
                    <a:pt x="83" y="41"/>
                  </a:cubicBezTo>
                  <a:cubicBezTo>
                    <a:pt x="79" y="40"/>
                    <a:pt x="75" y="42"/>
                    <a:pt x="71" y="43"/>
                  </a:cubicBezTo>
                  <a:cubicBezTo>
                    <a:pt x="76" y="39"/>
                    <a:pt x="87" y="42"/>
                    <a:pt x="89" y="35"/>
                  </a:cubicBezTo>
                  <a:cubicBezTo>
                    <a:pt x="84" y="34"/>
                    <a:pt x="77" y="35"/>
                    <a:pt x="73" y="31"/>
                  </a:cubicBezTo>
                  <a:cubicBezTo>
                    <a:pt x="81" y="35"/>
                    <a:pt x="80" y="33"/>
                    <a:pt x="85" y="29"/>
                  </a:cubicBezTo>
                  <a:cubicBezTo>
                    <a:pt x="90" y="26"/>
                    <a:pt x="95" y="24"/>
                    <a:pt x="100" y="22"/>
                  </a:cubicBezTo>
                  <a:cubicBezTo>
                    <a:pt x="102" y="20"/>
                    <a:pt x="126" y="5"/>
                    <a:pt x="114" y="2"/>
                  </a:cubicBezTo>
                  <a:cubicBezTo>
                    <a:pt x="106" y="0"/>
                    <a:pt x="96" y="4"/>
                    <a:pt x="89" y="6"/>
                  </a:cubicBezTo>
                  <a:cubicBezTo>
                    <a:pt x="85" y="6"/>
                    <a:pt x="80" y="7"/>
                    <a:pt x="76" y="7"/>
                  </a:cubicBezTo>
                  <a:cubicBezTo>
                    <a:pt x="75" y="7"/>
                    <a:pt x="73" y="7"/>
                    <a:pt x="73" y="6"/>
                  </a:cubicBezTo>
                  <a:cubicBezTo>
                    <a:pt x="71" y="4"/>
                    <a:pt x="66" y="8"/>
                    <a:pt x="65" y="9"/>
                  </a:cubicBezTo>
                  <a:cubicBezTo>
                    <a:pt x="68" y="3"/>
                    <a:pt x="65" y="7"/>
                    <a:pt x="62" y="5"/>
                  </a:cubicBezTo>
                  <a:cubicBezTo>
                    <a:pt x="61" y="5"/>
                    <a:pt x="59" y="2"/>
                    <a:pt x="58" y="3"/>
                  </a:cubicBezTo>
                  <a:cubicBezTo>
                    <a:pt x="55" y="3"/>
                    <a:pt x="56" y="12"/>
                    <a:pt x="51" y="15"/>
                  </a:cubicBezTo>
                  <a:cubicBezTo>
                    <a:pt x="53" y="15"/>
                    <a:pt x="56" y="16"/>
                    <a:pt x="56" y="18"/>
                  </a:cubicBezTo>
                  <a:cubicBezTo>
                    <a:pt x="45" y="13"/>
                    <a:pt x="48" y="25"/>
                    <a:pt x="43" y="26"/>
                  </a:cubicBezTo>
                  <a:cubicBezTo>
                    <a:pt x="46" y="28"/>
                    <a:pt x="48" y="30"/>
                    <a:pt x="49" y="33"/>
                  </a:cubicBezTo>
                  <a:cubicBezTo>
                    <a:pt x="45" y="34"/>
                    <a:pt x="33" y="29"/>
                    <a:pt x="34" y="36"/>
                  </a:cubicBezTo>
                  <a:cubicBezTo>
                    <a:pt x="33" y="30"/>
                    <a:pt x="25" y="41"/>
                    <a:pt x="34" y="46"/>
                  </a:cubicBezTo>
                  <a:cubicBezTo>
                    <a:pt x="31" y="46"/>
                    <a:pt x="29" y="46"/>
                    <a:pt x="26" y="46"/>
                  </a:cubicBezTo>
                  <a:cubicBezTo>
                    <a:pt x="26" y="53"/>
                    <a:pt x="32" y="53"/>
                    <a:pt x="37" y="53"/>
                  </a:cubicBezTo>
                  <a:cubicBezTo>
                    <a:pt x="34" y="53"/>
                    <a:pt x="32" y="55"/>
                    <a:pt x="30" y="56"/>
                  </a:cubicBezTo>
                  <a:cubicBezTo>
                    <a:pt x="33" y="55"/>
                    <a:pt x="36" y="56"/>
                    <a:pt x="38" y="59"/>
                  </a:cubicBezTo>
                  <a:cubicBezTo>
                    <a:pt x="34" y="54"/>
                    <a:pt x="27" y="64"/>
                    <a:pt x="38" y="63"/>
                  </a:cubicBezTo>
                  <a:cubicBezTo>
                    <a:pt x="37" y="64"/>
                    <a:pt x="20" y="64"/>
                    <a:pt x="31" y="69"/>
                  </a:cubicBezTo>
                  <a:cubicBezTo>
                    <a:pt x="26" y="64"/>
                    <a:pt x="21" y="73"/>
                    <a:pt x="28" y="74"/>
                  </a:cubicBezTo>
                  <a:cubicBezTo>
                    <a:pt x="25" y="74"/>
                    <a:pt x="23" y="75"/>
                    <a:pt x="23" y="78"/>
                  </a:cubicBezTo>
                  <a:cubicBezTo>
                    <a:pt x="19" y="76"/>
                    <a:pt x="14" y="77"/>
                    <a:pt x="11" y="79"/>
                  </a:cubicBezTo>
                  <a:cubicBezTo>
                    <a:pt x="16" y="81"/>
                    <a:pt x="24" y="77"/>
                    <a:pt x="29" y="80"/>
                  </a:cubicBezTo>
                  <a:cubicBezTo>
                    <a:pt x="25" y="79"/>
                    <a:pt x="23" y="83"/>
                    <a:pt x="19" y="81"/>
                  </a:cubicBezTo>
                  <a:cubicBezTo>
                    <a:pt x="22" y="96"/>
                    <a:pt x="40" y="78"/>
                    <a:pt x="46" y="75"/>
                  </a:cubicBezTo>
                  <a:cubicBezTo>
                    <a:pt x="44" y="78"/>
                    <a:pt x="42" y="82"/>
                    <a:pt x="48" y="79"/>
                  </a:cubicBezTo>
                  <a:cubicBezTo>
                    <a:pt x="45" y="80"/>
                    <a:pt x="30" y="87"/>
                    <a:pt x="40" y="86"/>
                  </a:cubicBezTo>
                  <a:cubicBezTo>
                    <a:pt x="39" y="87"/>
                    <a:pt x="38" y="88"/>
                    <a:pt x="36" y="89"/>
                  </a:cubicBezTo>
                  <a:cubicBezTo>
                    <a:pt x="39" y="89"/>
                    <a:pt x="42" y="89"/>
                    <a:pt x="44" y="89"/>
                  </a:cubicBezTo>
                  <a:cubicBezTo>
                    <a:pt x="43" y="89"/>
                    <a:pt x="36" y="90"/>
                    <a:pt x="35" y="90"/>
                  </a:cubicBezTo>
                  <a:cubicBezTo>
                    <a:pt x="34" y="92"/>
                    <a:pt x="32" y="93"/>
                    <a:pt x="31" y="94"/>
                  </a:cubicBezTo>
                  <a:cubicBezTo>
                    <a:pt x="29" y="95"/>
                    <a:pt x="30" y="99"/>
                    <a:pt x="30" y="101"/>
                  </a:cubicBezTo>
                  <a:cubicBezTo>
                    <a:pt x="30" y="103"/>
                    <a:pt x="20" y="116"/>
                    <a:pt x="28" y="106"/>
                  </a:cubicBezTo>
                  <a:cubicBezTo>
                    <a:pt x="24" y="109"/>
                    <a:pt x="25" y="121"/>
                    <a:pt x="31" y="115"/>
                  </a:cubicBezTo>
                  <a:cubicBezTo>
                    <a:pt x="24" y="119"/>
                    <a:pt x="24" y="126"/>
                    <a:pt x="20" y="132"/>
                  </a:cubicBezTo>
                  <a:cubicBezTo>
                    <a:pt x="17" y="135"/>
                    <a:pt x="26" y="138"/>
                    <a:pt x="27" y="131"/>
                  </a:cubicBezTo>
                  <a:cubicBezTo>
                    <a:pt x="28" y="125"/>
                    <a:pt x="35" y="119"/>
                    <a:pt x="33" y="114"/>
                  </a:cubicBezTo>
                  <a:cubicBezTo>
                    <a:pt x="31" y="106"/>
                    <a:pt x="42" y="102"/>
                    <a:pt x="46" y="99"/>
                  </a:cubicBezTo>
                  <a:cubicBezTo>
                    <a:pt x="43" y="102"/>
                    <a:pt x="35" y="106"/>
                    <a:pt x="36" y="111"/>
                  </a:cubicBezTo>
                  <a:cubicBezTo>
                    <a:pt x="37" y="114"/>
                    <a:pt x="38" y="114"/>
                    <a:pt x="40" y="113"/>
                  </a:cubicBezTo>
                  <a:cubicBezTo>
                    <a:pt x="41" y="115"/>
                    <a:pt x="43" y="117"/>
                    <a:pt x="45" y="119"/>
                  </a:cubicBezTo>
                  <a:cubicBezTo>
                    <a:pt x="46" y="116"/>
                    <a:pt x="44" y="113"/>
                    <a:pt x="41" y="111"/>
                  </a:cubicBezTo>
                  <a:cubicBezTo>
                    <a:pt x="44" y="108"/>
                    <a:pt x="45" y="110"/>
                    <a:pt x="46" y="113"/>
                  </a:cubicBezTo>
                  <a:cubicBezTo>
                    <a:pt x="51" y="109"/>
                    <a:pt x="48" y="100"/>
                    <a:pt x="54" y="101"/>
                  </a:cubicBezTo>
                  <a:cubicBezTo>
                    <a:pt x="51" y="104"/>
                    <a:pt x="51" y="106"/>
                    <a:pt x="53" y="109"/>
                  </a:cubicBezTo>
                  <a:cubicBezTo>
                    <a:pt x="52" y="102"/>
                    <a:pt x="56" y="109"/>
                    <a:pt x="60" y="111"/>
                  </a:cubicBezTo>
                  <a:cubicBezTo>
                    <a:pt x="57" y="111"/>
                    <a:pt x="51" y="108"/>
                    <a:pt x="50" y="112"/>
                  </a:cubicBezTo>
                  <a:cubicBezTo>
                    <a:pt x="47" y="120"/>
                    <a:pt x="53" y="120"/>
                    <a:pt x="55" y="126"/>
                  </a:cubicBezTo>
                  <a:cubicBezTo>
                    <a:pt x="59" y="135"/>
                    <a:pt x="38" y="141"/>
                    <a:pt x="42" y="152"/>
                  </a:cubicBezTo>
                  <a:cubicBezTo>
                    <a:pt x="42" y="151"/>
                    <a:pt x="37" y="147"/>
                    <a:pt x="36" y="149"/>
                  </a:cubicBezTo>
                  <a:cubicBezTo>
                    <a:pt x="35" y="154"/>
                    <a:pt x="43" y="160"/>
                    <a:pt x="45" y="163"/>
                  </a:cubicBezTo>
                  <a:cubicBezTo>
                    <a:pt x="43" y="155"/>
                    <a:pt x="46" y="153"/>
                    <a:pt x="54" y="157"/>
                  </a:cubicBezTo>
                  <a:cubicBezTo>
                    <a:pt x="60" y="160"/>
                    <a:pt x="61" y="160"/>
                    <a:pt x="61" y="152"/>
                  </a:cubicBezTo>
                  <a:cubicBezTo>
                    <a:pt x="69" y="159"/>
                    <a:pt x="74" y="156"/>
                    <a:pt x="82" y="154"/>
                  </a:cubicBezTo>
                  <a:cubicBezTo>
                    <a:pt x="84" y="153"/>
                    <a:pt x="88" y="152"/>
                    <a:pt x="88" y="149"/>
                  </a:cubicBezTo>
                  <a:cubicBezTo>
                    <a:pt x="94" y="149"/>
                    <a:pt x="99" y="149"/>
                    <a:pt x="105" y="149"/>
                  </a:cubicBezTo>
                  <a:cubicBezTo>
                    <a:pt x="99" y="154"/>
                    <a:pt x="91" y="154"/>
                    <a:pt x="87" y="162"/>
                  </a:cubicBezTo>
                  <a:cubicBezTo>
                    <a:pt x="85" y="167"/>
                    <a:pt x="89" y="183"/>
                    <a:pt x="96" y="179"/>
                  </a:cubicBezTo>
                  <a:cubicBezTo>
                    <a:pt x="95" y="182"/>
                    <a:pt x="96" y="184"/>
                    <a:pt x="98" y="186"/>
                  </a:cubicBezTo>
                  <a:cubicBezTo>
                    <a:pt x="99" y="184"/>
                    <a:pt x="101" y="182"/>
                    <a:pt x="102" y="180"/>
                  </a:cubicBezTo>
                  <a:cubicBezTo>
                    <a:pt x="103" y="184"/>
                    <a:pt x="107" y="182"/>
                    <a:pt x="109" y="180"/>
                  </a:cubicBezTo>
                  <a:cubicBezTo>
                    <a:pt x="107" y="184"/>
                    <a:pt x="107" y="188"/>
                    <a:pt x="104" y="191"/>
                  </a:cubicBezTo>
                  <a:cubicBezTo>
                    <a:pt x="102" y="193"/>
                    <a:pt x="96" y="201"/>
                    <a:pt x="105" y="200"/>
                  </a:cubicBezTo>
                  <a:cubicBezTo>
                    <a:pt x="96" y="204"/>
                    <a:pt x="99" y="219"/>
                    <a:pt x="109" y="216"/>
                  </a:cubicBezTo>
                  <a:cubicBezTo>
                    <a:pt x="105" y="219"/>
                    <a:pt x="90" y="206"/>
                    <a:pt x="97" y="220"/>
                  </a:cubicBezTo>
                  <a:cubicBezTo>
                    <a:pt x="87" y="212"/>
                    <a:pt x="73" y="221"/>
                    <a:pt x="63" y="220"/>
                  </a:cubicBezTo>
                  <a:cubicBezTo>
                    <a:pt x="67" y="216"/>
                    <a:pt x="54" y="211"/>
                    <a:pt x="51" y="214"/>
                  </a:cubicBezTo>
                  <a:cubicBezTo>
                    <a:pt x="44" y="219"/>
                    <a:pt x="55" y="227"/>
                    <a:pt x="61" y="221"/>
                  </a:cubicBezTo>
                  <a:cubicBezTo>
                    <a:pt x="55" y="228"/>
                    <a:pt x="47" y="232"/>
                    <a:pt x="41" y="238"/>
                  </a:cubicBezTo>
                  <a:cubicBezTo>
                    <a:pt x="49" y="239"/>
                    <a:pt x="55" y="231"/>
                    <a:pt x="63" y="234"/>
                  </a:cubicBezTo>
                  <a:cubicBezTo>
                    <a:pt x="61" y="237"/>
                    <a:pt x="62" y="240"/>
                    <a:pt x="65" y="242"/>
                  </a:cubicBezTo>
                  <a:cubicBezTo>
                    <a:pt x="61" y="244"/>
                    <a:pt x="62" y="249"/>
                    <a:pt x="67" y="249"/>
                  </a:cubicBezTo>
                  <a:cubicBezTo>
                    <a:pt x="63" y="249"/>
                    <a:pt x="63" y="253"/>
                    <a:pt x="61" y="256"/>
                  </a:cubicBezTo>
                  <a:cubicBezTo>
                    <a:pt x="59" y="260"/>
                    <a:pt x="54" y="262"/>
                    <a:pt x="50" y="264"/>
                  </a:cubicBezTo>
                  <a:cubicBezTo>
                    <a:pt x="41" y="267"/>
                    <a:pt x="29" y="269"/>
                    <a:pt x="23" y="276"/>
                  </a:cubicBezTo>
                  <a:cubicBezTo>
                    <a:pt x="26" y="277"/>
                    <a:pt x="27" y="280"/>
                    <a:pt x="25" y="283"/>
                  </a:cubicBezTo>
                  <a:cubicBezTo>
                    <a:pt x="29" y="283"/>
                    <a:pt x="33" y="283"/>
                    <a:pt x="35" y="280"/>
                  </a:cubicBezTo>
                  <a:cubicBezTo>
                    <a:pt x="34" y="283"/>
                    <a:pt x="30" y="284"/>
                    <a:pt x="26" y="284"/>
                  </a:cubicBezTo>
                  <a:cubicBezTo>
                    <a:pt x="31" y="290"/>
                    <a:pt x="46" y="283"/>
                    <a:pt x="51" y="280"/>
                  </a:cubicBezTo>
                  <a:cubicBezTo>
                    <a:pt x="51" y="285"/>
                    <a:pt x="57" y="285"/>
                    <a:pt x="60" y="284"/>
                  </a:cubicBezTo>
                  <a:cubicBezTo>
                    <a:pt x="59" y="286"/>
                    <a:pt x="57" y="287"/>
                    <a:pt x="54" y="286"/>
                  </a:cubicBezTo>
                  <a:cubicBezTo>
                    <a:pt x="55" y="292"/>
                    <a:pt x="60" y="289"/>
                    <a:pt x="63" y="287"/>
                  </a:cubicBezTo>
                  <a:cubicBezTo>
                    <a:pt x="69" y="285"/>
                    <a:pt x="72" y="293"/>
                    <a:pt x="77" y="295"/>
                  </a:cubicBezTo>
                  <a:cubicBezTo>
                    <a:pt x="86" y="299"/>
                    <a:pt x="87" y="291"/>
                    <a:pt x="95" y="290"/>
                  </a:cubicBezTo>
                  <a:cubicBezTo>
                    <a:pt x="103" y="289"/>
                    <a:pt x="108" y="285"/>
                    <a:pt x="115" y="280"/>
                  </a:cubicBezTo>
                  <a:cubicBezTo>
                    <a:pt x="109" y="287"/>
                    <a:pt x="100" y="292"/>
                    <a:pt x="93" y="299"/>
                  </a:cubicBezTo>
                  <a:cubicBezTo>
                    <a:pt x="92" y="301"/>
                    <a:pt x="94" y="303"/>
                    <a:pt x="90" y="304"/>
                  </a:cubicBezTo>
                  <a:cubicBezTo>
                    <a:pt x="86" y="304"/>
                    <a:pt x="82" y="305"/>
                    <a:pt x="78" y="304"/>
                  </a:cubicBezTo>
                  <a:cubicBezTo>
                    <a:pt x="72" y="303"/>
                    <a:pt x="62" y="300"/>
                    <a:pt x="56" y="304"/>
                  </a:cubicBezTo>
                  <a:cubicBezTo>
                    <a:pt x="53" y="306"/>
                    <a:pt x="53" y="310"/>
                    <a:pt x="49" y="312"/>
                  </a:cubicBezTo>
                  <a:cubicBezTo>
                    <a:pt x="44" y="315"/>
                    <a:pt x="44" y="308"/>
                    <a:pt x="42" y="316"/>
                  </a:cubicBezTo>
                  <a:cubicBezTo>
                    <a:pt x="41" y="320"/>
                    <a:pt x="33" y="333"/>
                    <a:pt x="28" y="332"/>
                  </a:cubicBezTo>
                  <a:cubicBezTo>
                    <a:pt x="26" y="331"/>
                    <a:pt x="25" y="331"/>
                    <a:pt x="24" y="334"/>
                  </a:cubicBezTo>
                  <a:cubicBezTo>
                    <a:pt x="22" y="339"/>
                    <a:pt x="16" y="341"/>
                    <a:pt x="12" y="343"/>
                  </a:cubicBezTo>
                  <a:cubicBezTo>
                    <a:pt x="8" y="344"/>
                    <a:pt x="4" y="345"/>
                    <a:pt x="2" y="348"/>
                  </a:cubicBezTo>
                  <a:cubicBezTo>
                    <a:pt x="0" y="349"/>
                    <a:pt x="2" y="352"/>
                    <a:pt x="3" y="352"/>
                  </a:cubicBezTo>
                  <a:cubicBezTo>
                    <a:pt x="8" y="351"/>
                    <a:pt x="13" y="347"/>
                    <a:pt x="15" y="353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76" name="Freeform 141"/>
            <p:cNvSpPr>
              <a:spLocks/>
            </p:cNvSpPr>
            <p:nvPr/>
          </p:nvSpPr>
          <p:spPr bwMode="auto">
            <a:xfrm>
              <a:off x="4599910" y="9518331"/>
              <a:ext cx="6119" cy="12237"/>
            </a:xfrm>
            <a:custGeom>
              <a:avLst/>
              <a:gdLst/>
              <a:ahLst/>
              <a:cxnLst>
                <a:cxn ang="0">
                  <a:pos x="3" y="5"/>
                </a:cxn>
                <a:cxn ang="0">
                  <a:pos x="5" y="4"/>
                </a:cxn>
                <a:cxn ang="0">
                  <a:pos x="0" y="3"/>
                </a:cxn>
                <a:cxn ang="0">
                  <a:pos x="3" y="5"/>
                </a:cxn>
              </a:cxnLst>
              <a:rect l="0" t="0" r="r" b="b"/>
              <a:pathLst>
                <a:path w="5" h="5">
                  <a:moveTo>
                    <a:pt x="3" y="5"/>
                  </a:moveTo>
                  <a:cubicBezTo>
                    <a:pt x="4" y="5"/>
                    <a:pt x="5" y="4"/>
                    <a:pt x="5" y="4"/>
                  </a:cubicBezTo>
                  <a:cubicBezTo>
                    <a:pt x="5" y="1"/>
                    <a:pt x="2" y="0"/>
                    <a:pt x="0" y="3"/>
                  </a:cubicBezTo>
                  <a:cubicBezTo>
                    <a:pt x="1" y="3"/>
                    <a:pt x="2" y="4"/>
                    <a:pt x="3" y="5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77" name="Freeform 142"/>
            <p:cNvSpPr>
              <a:spLocks/>
            </p:cNvSpPr>
            <p:nvPr/>
          </p:nvSpPr>
          <p:spPr bwMode="auto">
            <a:xfrm>
              <a:off x="4599910" y="9548924"/>
              <a:ext cx="42832" cy="42832"/>
            </a:xfrm>
            <a:custGeom>
              <a:avLst/>
              <a:gdLst/>
              <a:ahLst/>
              <a:cxnLst>
                <a:cxn ang="0">
                  <a:pos x="1" y="17"/>
                </a:cxn>
                <a:cxn ang="0">
                  <a:pos x="19" y="13"/>
                </a:cxn>
                <a:cxn ang="0">
                  <a:pos x="0" y="7"/>
                </a:cxn>
                <a:cxn ang="0">
                  <a:pos x="7" y="11"/>
                </a:cxn>
                <a:cxn ang="0">
                  <a:pos x="7" y="14"/>
                </a:cxn>
                <a:cxn ang="0">
                  <a:pos x="1" y="17"/>
                </a:cxn>
              </a:cxnLst>
              <a:rect l="0" t="0" r="r" b="b"/>
              <a:pathLst>
                <a:path w="19" h="17">
                  <a:moveTo>
                    <a:pt x="1" y="17"/>
                  </a:moveTo>
                  <a:cubicBezTo>
                    <a:pt x="7" y="17"/>
                    <a:pt x="13" y="14"/>
                    <a:pt x="19" y="13"/>
                  </a:cubicBezTo>
                  <a:cubicBezTo>
                    <a:pt x="18" y="6"/>
                    <a:pt x="4" y="0"/>
                    <a:pt x="0" y="7"/>
                  </a:cubicBezTo>
                  <a:cubicBezTo>
                    <a:pt x="2" y="7"/>
                    <a:pt x="5" y="9"/>
                    <a:pt x="7" y="11"/>
                  </a:cubicBezTo>
                  <a:cubicBezTo>
                    <a:pt x="4" y="13"/>
                    <a:pt x="1" y="15"/>
                    <a:pt x="7" y="14"/>
                  </a:cubicBezTo>
                  <a:cubicBezTo>
                    <a:pt x="5" y="15"/>
                    <a:pt x="3" y="16"/>
                    <a:pt x="1" y="17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78" name="Freeform 143"/>
            <p:cNvSpPr>
              <a:spLocks/>
            </p:cNvSpPr>
            <p:nvPr/>
          </p:nvSpPr>
          <p:spPr bwMode="auto">
            <a:xfrm>
              <a:off x="4612147" y="9603994"/>
              <a:ext cx="24476" cy="30594"/>
            </a:xfrm>
            <a:custGeom>
              <a:avLst/>
              <a:gdLst/>
              <a:ahLst/>
              <a:cxnLst>
                <a:cxn ang="0">
                  <a:pos x="3" y="14"/>
                </a:cxn>
                <a:cxn ang="0">
                  <a:pos x="12" y="0"/>
                </a:cxn>
                <a:cxn ang="0">
                  <a:pos x="0" y="11"/>
                </a:cxn>
                <a:cxn ang="0">
                  <a:pos x="3" y="14"/>
                </a:cxn>
              </a:cxnLst>
              <a:rect l="0" t="0" r="r" b="b"/>
              <a:pathLst>
                <a:path w="12" h="14">
                  <a:moveTo>
                    <a:pt x="3" y="14"/>
                  </a:moveTo>
                  <a:cubicBezTo>
                    <a:pt x="6" y="9"/>
                    <a:pt x="11" y="6"/>
                    <a:pt x="12" y="0"/>
                  </a:cubicBezTo>
                  <a:cubicBezTo>
                    <a:pt x="8" y="3"/>
                    <a:pt x="5" y="8"/>
                    <a:pt x="0" y="11"/>
                  </a:cubicBezTo>
                  <a:cubicBezTo>
                    <a:pt x="1" y="12"/>
                    <a:pt x="2" y="13"/>
                    <a:pt x="3" y="14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79" name="Freeform 144"/>
            <p:cNvSpPr>
              <a:spLocks/>
            </p:cNvSpPr>
            <p:nvPr/>
          </p:nvSpPr>
          <p:spPr bwMode="auto">
            <a:xfrm>
              <a:off x="4624384" y="9475499"/>
              <a:ext cx="6119" cy="18356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2" y="0"/>
                </a:cxn>
                <a:cxn ang="0">
                  <a:pos x="0" y="8"/>
                </a:cxn>
              </a:cxnLst>
              <a:rect l="0" t="0" r="r" b="b"/>
              <a:pathLst>
                <a:path w="2" h="8">
                  <a:moveTo>
                    <a:pt x="0" y="8"/>
                  </a:moveTo>
                  <a:cubicBezTo>
                    <a:pt x="1" y="5"/>
                    <a:pt x="2" y="3"/>
                    <a:pt x="2" y="0"/>
                  </a:cubicBezTo>
                  <a:cubicBezTo>
                    <a:pt x="0" y="2"/>
                    <a:pt x="0" y="5"/>
                    <a:pt x="0" y="8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80" name="Freeform 145"/>
            <p:cNvSpPr>
              <a:spLocks/>
            </p:cNvSpPr>
            <p:nvPr/>
          </p:nvSpPr>
          <p:spPr bwMode="auto">
            <a:xfrm>
              <a:off x="4654979" y="9640705"/>
              <a:ext cx="24476" cy="30594"/>
            </a:xfrm>
            <a:custGeom>
              <a:avLst/>
              <a:gdLst/>
              <a:ahLst/>
              <a:cxnLst>
                <a:cxn ang="0">
                  <a:pos x="9" y="12"/>
                </a:cxn>
                <a:cxn ang="0">
                  <a:pos x="6" y="0"/>
                </a:cxn>
                <a:cxn ang="0">
                  <a:pos x="9" y="12"/>
                </a:cxn>
              </a:cxnLst>
              <a:rect l="0" t="0" r="r" b="b"/>
              <a:pathLst>
                <a:path w="13" h="12">
                  <a:moveTo>
                    <a:pt x="9" y="12"/>
                  </a:moveTo>
                  <a:cubicBezTo>
                    <a:pt x="13" y="10"/>
                    <a:pt x="12" y="0"/>
                    <a:pt x="6" y="0"/>
                  </a:cubicBezTo>
                  <a:cubicBezTo>
                    <a:pt x="0" y="0"/>
                    <a:pt x="3" y="12"/>
                    <a:pt x="9" y="12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81" name="Freeform 146"/>
            <p:cNvSpPr>
              <a:spLocks/>
            </p:cNvSpPr>
            <p:nvPr/>
          </p:nvSpPr>
          <p:spPr bwMode="auto">
            <a:xfrm>
              <a:off x="4832423" y="9347005"/>
              <a:ext cx="12237" cy="12237"/>
            </a:xfrm>
            <a:custGeom>
              <a:avLst/>
              <a:gdLst/>
              <a:ahLst/>
              <a:cxnLst>
                <a:cxn ang="0">
                  <a:pos x="4" y="6"/>
                </a:cxn>
                <a:cxn ang="0">
                  <a:pos x="1" y="0"/>
                </a:cxn>
                <a:cxn ang="0">
                  <a:pos x="4" y="6"/>
                </a:cxn>
              </a:cxnLst>
              <a:rect l="0" t="0" r="r" b="b"/>
              <a:pathLst>
                <a:path w="5" h="6">
                  <a:moveTo>
                    <a:pt x="4" y="6"/>
                  </a:moveTo>
                  <a:cubicBezTo>
                    <a:pt x="5" y="3"/>
                    <a:pt x="4" y="0"/>
                    <a:pt x="1" y="0"/>
                  </a:cubicBezTo>
                  <a:cubicBezTo>
                    <a:pt x="0" y="3"/>
                    <a:pt x="2" y="5"/>
                    <a:pt x="4" y="6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82" name="Freeform 147"/>
            <p:cNvSpPr>
              <a:spLocks/>
            </p:cNvSpPr>
            <p:nvPr/>
          </p:nvSpPr>
          <p:spPr bwMode="auto">
            <a:xfrm>
              <a:off x="4826305" y="9322530"/>
              <a:ext cx="55069" cy="30594"/>
            </a:xfrm>
            <a:custGeom>
              <a:avLst/>
              <a:gdLst/>
              <a:ahLst/>
              <a:cxnLst>
                <a:cxn ang="0">
                  <a:pos x="6" y="9"/>
                </a:cxn>
                <a:cxn ang="0">
                  <a:pos x="23" y="9"/>
                </a:cxn>
                <a:cxn ang="0">
                  <a:pos x="11" y="4"/>
                </a:cxn>
                <a:cxn ang="0">
                  <a:pos x="6" y="9"/>
                </a:cxn>
              </a:cxnLst>
              <a:rect l="0" t="0" r="r" b="b"/>
              <a:pathLst>
                <a:path w="23" h="14">
                  <a:moveTo>
                    <a:pt x="6" y="9"/>
                  </a:moveTo>
                  <a:cubicBezTo>
                    <a:pt x="10" y="12"/>
                    <a:pt x="20" y="14"/>
                    <a:pt x="23" y="9"/>
                  </a:cubicBezTo>
                  <a:cubicBezTo>
                    <a:pt x="19" y="9"/>
                    <a:pt x="13" y="9"/>
                    <a:pt x="11" y="4"/>
                  </a:cubicBezTo>
                  <a:cubicBezTo>
                    <a:pt x="10" y="0"/>
                    <a:pt x="0" y="4"/>
                    <a:pt x="6" y="9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83" name="Freeform 148"/>
            <p:cNvSpPr>
              <a:spLocks/>
            </p:cNvSpPr>
            <p:nvPr/>
          </p:nvSpPr>
          <p:spPr bwMode="auto">
            <a:xfrm>
              <a:off x="4856898" y="9353123"/>
              <a:ext cx="6119" cy="12237"/>
            </a:xfrm>
            <a:custGeom>
              <a:avLst/>
              <a:gdLst/>
              <a:ahLst/>
              <a:cxnLst>
                <a:cxn ang="0">
                  <a:pos x="3" y="5"/>
                </a:cxn>
                <a:cxn ang="0">
                  <a:pos x="5" y="0"/>
                </a:cxn>
                <a:cxn ang="0">
                  <a:pos x="3" y="5"/>
                </a:cxn>
              </a:cxnLst>
              <a:rect l="0" t="0" r="r" b="b"/>
              <a:pathLst>
                <a:path w="5" h="5">
                  <a:moveTo>
                    <a:pt x="3" y="5"/>
                  </a:moveTo>
                  <a:cubicBezTo>
                    <a:pt x="4" y="3"/>
                    <a:pt x="5" y="2"/>
                    <a:pt x="5" y="0"/>
                  </a:cubicBezTo>
                  <a:cubicBezTo>
                    <a:pt x="1" y="0"/>
                    <a:pt x="0" y="1"/>
                    <a:pt x="3" y="5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84" name="Freeform 149"/>
            <p:cNvSpPr>
              <a:spLocks/>
            </p:cNvSpPr>
            <p:nvPr/>
          </p:nvSpPr>
          <p:spPr bwMode="auto">
            <a:xfrm>
              <a:off x="4863017" y="9310292"/>
              <a:ext cx="6119" cy="12237"/>
            </a:xfrm>
            <a:custGeom>
              <a:avLst/>
              <a:gdLst/>
              <a:ahLst/>
              <a:cxnLst>
                <a:cxn ang="0">
                  <a:pos x="4" y="5"/>
                </a:cxn>
                <a:cxn ang="0">
                  <a:pos x="1" y="0"/>
                </a:cxn>
                <a:cxn ang="0">
                  <a:pos x="4" y="5"/>
                </a:cxn>
              </a:cxnLst>
              <a:rect l="0" t="0" r="r" b="b"/>
              <a:pathLst>
                <a:path w="4" h="5">
                  <a:moveTo>
                    <a:pt x="4" y="5"/>
                  </a:moveTo>
                  <a:cubicBezTo>
                    <a:pt x="4" y="3"/>
                    <a:pt x="3" y="1"/>
                    <a:pt x="1" y="0"/>
                  </a:cubicBezTo>
                  <a:cubicBezTo>
                    <a:pt x="0" y="3"/>
                    <a:pt x="1" y="5"/>
                    <a:pt x="4" y="5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85" name="Freeform 150"/>
            <p:cNvSpPr>
              <a:spLocks/>
            </p:cNvSpPr>
            <p:nvPr/>
          </p:nvSpPr>
          <p:spPr bwMode="auto">
            <a:xfrm>
              <a:off x="4881373" y="9316410"/>
              <a:ext cx="18356" cy="6119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7" y="0"/>
                </a:cxn>
                <a:cxn ang="0">
                  <a:pos x="0" y="5"/>
                </a:cxn>
              </a:cxnLst>
              <a:rect l="0" t="0" r="r" b="b"/>
              <a:pathLst>
                <a:path w="7" h="5">
                  <a:moveTo>
                    <a:pt x="0" y="5"/>
                  </a:moveTo>
                  <a:cubicBezTo>
                    <a:pt x="2" y="3"/>
                    <a:pt x="5" y="2"/>
                    <a:pt x="7" y="0"/>
                  </a:cubicBezTo>
                  <a:cubicBezTo>
                    <a:pt x="4" y="0"/>
                    <a:pt x="1" y="2"/>
                    <a:pt x="0" y="5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86" name="Freeform 151"/>
            <p:cNvSpPr>
              <a:spLocks/>
            </p:cNvSpPr>
            <p:nvPr/>
          </p:nvSpPr>
          <p:spPr bwMode="auto">
            <a:xfrm>
              <a:off x="4960918" y="9194036"/>
              <a:ext cx="42832" cy="67306"/>
            </a:xfrm>
            <a:custGeom>
              <a:avLst/>
              <a:gdLst/>
              <a:ahLst/>
              <a:cxnLst>
                <a:cxn ang="0">
                  <a:pos x="9" y="24"/>
                </a:cxn>
                <a:cxn ang="0">
                  <a:pos x="8" y="28"/>
                </a:cxn>
                <a:cxn ang="0">
                  <a:pos x="19" y="10"/>
                </a:cxn>
                <a:cxn ang="0">
                  <a:pos x="15" y="5"/>
                </a:cxn>
                <a:cxn ang="0">
                  <a:pos x="11" y="7"/>
                </a:cxn>
                <a:cxn ang="0">
                  <a:pos x="13" y="0"/>
                </a:cxn>
                <a:cxn ang="0">
                  <a:pos x="4" y="4"/>
                </a:cxn>
                <a:cxn ang="0">
                  <a:pos x="11" y="10"/>
                </a:cxn>
                <a:cxn ang="0">
                  <a:pos x="0" y="12"/>
                </a:cxn>
                <a:cxn ang="0">
                  <a:pos x="7" y="16"/>
                </a:cxn>
                <a:cxn ang="0">
                  <a:pos x="9" y="24"/>
                </a:cxn>
              </a:cxnLst>
              <a:rect l="0" t="0" r="r" b="b"/>
              <a:pathLst>
                <a:path w="19" h="28">
                  <a:moveTo>
                    <a:pt x="9" y="24"/>
                  </a:moveTo>
                  <a:cubicBezTo>
                    <a:pt x="9" y="26"/>
                    <a:pt x="8" y="27"/>
                    <a:pt x="8" y="28"/>
                  </a:cubicBezTo>
                  <a:cubicBezTo>
                    <a:pt x="15" y="28"/>
                    <a:pt x="16" y="15"/>
                    <a:pt x="19" y="10"/>
                  </a:cubicBezTo>
                  <a:cubicBezTo>
                    <a:pt x="16" y="10"/>
                    <a:pt x="14" y="8"/>
                    <a:pt x="15" y="5"/>
                  </a:cubicBezTo>
                  <a:cubicBezTo>
                    <a:pt x="14" y="6"/>
                    <a:pt x="12" y="7"/>
                    <a:pt x="11" y="7"/>
                  </a:cubicBezTo>
                  <a:cubicBezTo>
                    <a:pt x="11" y="5"/>
                    <a:pt x="11" y="3"/>
                    <a:pt x="13" y="0"/>
                  </a:cubicBezTo>
                  <a:cubicBezTo>
                    <a:pt x="8" y="0"/>
                    <a:pt x="9" y="5"/>
                    <a:pt x="4" y="4"/>
                  </a:cubicBezTo>
                  <a:cubicBezTo>
                    <a:pt x="6" y="7"/>
                    <a:pt x="9" y="9"/>
                    <a:pt x="11" y="10"/>
                  </a:cubicBezTo>
                  <a:cubicBezTo>
                    <a:pt x="8" y="12"/>
                    <a:pt x="4" y="13"/>
                    <a:pt x="0" y="12"/>
                  </a:cubicBezTo>
                  <a:cubicBezTo>
                    <a:pt x="2" y="19"/>
                    <a:pt x="2" y="14"/>
                    <a:pt x="7" y="16"/>
                  </a:cubicBezTo>
                  <a:cubicBezTo>
                    <a:pt x="11" y="17"/>
                    <a:pt x="13" y="21"/>
                    <a:pt x="9" y="24"/>
                  </a:cubicBezTo>
                </a:path>
              </a:pathLst>
            </a:custGeom>
            <a:solidFill>
              <a:srgbClr val="7FD5C5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87" name="Freeform 152"/>
            <p:cNvSpPr>
              <a:spLocks/>
            </p:cNvSpPr>
            <p:nvPr/>
          </p:nvSpPr>
          <p:spPr bwMode="auto">
            <a:xfrm>
              <a:off x="4997630" y="9187917"/>
              <a:ext cx="18356" cy="18356"/>
            </a:xfrm>
            <a:custGeom>
              <a:avLst/>
              <a:gdLst/>
              <a:ahLst/>
              <a:cxnLst>
                <a:cxn ang="0">
                  <a:pos x="2" y="8"/>
                </a:cxn>
                <a:cxn ang="0">
                  <a:pos x="2" y="0"/>
                </a:cxn>
                <a:cxn ang="0">
                  <a:pos x="2" y="8"/>
                </a:cxn>
              </a:cxnLst>
              <a:rect l="0" t="0" r="r" b="b"/>
              <a:pathLst>
                <a:path w="8" h="8">
                  <a:moveTo>
                    <a:pt x="2" y="8"/>
                  </a:moveTo>
                  <a:cubicBezTo>
                    <a:pt x="4" y="6"/>
                    <a:pt x="8" y="0"/>
                    <a:pt x="2" y="0"/>
                  </a:cubicBezTo>
                  <a:cubicBezTo>
                    <a:pt x="2" y="3"/>
                    <a:pt x="0" y="6"/>
                    <a:pt x="2" y="8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88" name="Freeform 153"/>
            <p:cNvSpPr>
              <a:spLocks/>
            </p:cNvSpPr>
            <p:nvPr/>
          </p:nvSpPr>
          <p:spPr bwMode="auto">
            <a:xfrm>
              <a:off x="4997630" y="9169560"/>
              <a:ext cx="36713" cy="18356"/>
            </a:xfrm>
            <a:custGeom>
              <a:avLst/>
              <a:gdLst/>
              <a:ahLst/>
              <a:cxnLst>
                <a:cxn ang="0">
                  <a:pos x="10" y="9"/>
                </a:cxn>
                <a:cxn ang="0">
                  <a:pos x="10" y="9"/>
                </a:cxn>
              </a:cxnLst>
              <a:rect l="0" t="0" r="r" b="b"/>
              <a:pathLst>
                <a:path w="16" h="9">
                  <a:moveTo>
                    <a:pt x="10" y="9"/>
                  </a:moveTo>
                  <a:cubicBezTo>
                    <a:pt x="16" y="0"/>
                    <a:pt x="0" y="8"/>
                    <a:pt x="10" y="9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89" name="Freeform 154"/>
            <p:cNvSpPr>
              <a:spLocks/>
            </p:cNvSpPr>
            <p:nvPr/>
          </p:nvSpPr>
          <p:spPr bwMode="auto">
            <a:xfrm>
              <a:off x="5015986" y="9194036"/>
              <a:ext cx="12237" cy="6119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5" y="2"/>
                </a:cxn>
                <a:cxn ang="0">
                  <a:pos x="1" y="3"/>
                </a:cxn>
              </a:cxnLst>
              <a:rect l="0" t="0" r="r" b="b"/>
              <a:pathLst>
                <a:path w="5" h="3">
                  <a:moveTo>
                    <a:pt x="1" y="3"/>
                  </a:moveTo>
                  <a:cubicBezTo>
                    <a:pt x="2" y="3"/>
                    <a:pt x="3" y="3"/>
                    <a:pt x="5" y="2"/>
                  </a:cubicBezTo>
                  <a:cubicBezTo>
                    <a:pt x="1" y="0"/>
                    <a:pt x="0" y="1"/>
                    <a:pt x="1" y="3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90" name="Freeform 155"/>
            <p:cNvSpPr>
              <a:spLocks/>
            </p:cNvSpPr>
            <p:nvPr/>
          </p:nvSpPr>
          <p:spPr bwMode="auto">
            <a:xfrm>
              <a:off x="4905848" y="10105732"/>
              <a:ext cx="30594" cy="18356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15" y="4"/>
                </a:cxn>
                <a:cxn ang="0">
                  <a:pos x="0" y="5"/>
                </a:cxn>
                <a:cxn ang="0">
                  <a:pos x="8" y="8"/>
                </a:cxn>
              </a:cxnLst>
              <a:rect l="0" t="0" r="r" b="b"/>
              <a:pathLst>
                <a:path w="15" h="8">
                  <a:moveTo>
                    <a:pt x="8" y="8"/>
                  </a:moveTo>
                  <a:cubicBezTo>
                    <a:pt x="11" y="8"/>
                    <a:pt x="13" y="6"/>
                    <a:pt x="15" y="4"/>
                  </a:cubicBezTo>
                  <a:cubicBezTo>
                    <a:pt x="9" y="0"/>
                    <a:pt x="6" y="1"/>
                    <a:pt x="0" y="5"/>
                  </a:cubicBezTo>
                  <a:cubicBezTo>
                    <a:pt x="3" y="6"/>
                    <a:pt x="5" y="7"/>
                    <a:pt x="8" y="8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91" name="Freeform 156"/>
            <p:cNvSpPr>
              <a:spLocks/>
            </p:cNvSpPr>
            <p:nvPr/>
          </p:nvSpPr>
          <p:spPr bwMode="auto">
            <a:xfrm>
              <a:off x="4422465" y="9708013"/>
              <a:ext cx="6119" cy="6119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2"/>
                </a:cxn>
                <a:cxn ang="0">
                  <a:pos x="0" y="1"/>
                </a:cxn>
              </a:cxnLst>
              <a:rect l="0" t="0" r="r" b="b"/>
              <a:pathLst>
                <a:path w="3" h="4">
                  <a:moveTo>
                    <a:pt x="0" y="1"/>
                  </a:moveTo>
                  <a:cubicBezTo>
                    <a:pt x="1" y="2"/>
                    <a:pt x="0" y="4"/>
                    <a:pt x="1" y="2"/>
                  </a:cubicBezTo>
                  <a:cubicBezTo>
                    <a:pt x="3" y="0"/>
                    <a:pt x="1" y="2"/>
                    <a:pt x="0" y="1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92" name="Freeform 157"/>
            <p:cNvSpPr>
              <a:spLocks/>
            </p:cNvSpPr>
            <p:nvPr/>
          </p:nvSpPr>
          <p:spPr bwMode="auto">
            <a:xfrm>
              <a:off x="4287852" y="9799794"/>
              <a:ext cx="30594" cy="12237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0" y="1"/>
                </a:cxn>
                <a:cxn ang="0">
                  <a:pos x="8" y="4"/>
                </a:cxn>
              </a:cxnLst>
              <a:rect l="0" t="0" r="r" b="b"/>
              <a:pathLst>
                <a:path w="13" h="4">
                  <a:moveTo>
                    <a:pt x="8" y="4"/>
                  </a:moveTo>
                  <a:cubicBezTo>
                    <a:pt x="13" y="1"/>
                    <a:pt x="3" y="0"/>
                    <a:pt x="0" y="1"/>
                  </a:cubicBezTo>
                  <a:cubicBezTo>
                    <a:pt x="3" y="1"/>
                    <a:pt x="5" y="2"/>
                    <a:pt x="8" y="4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93" name="Freeform 158"/>
            <p:cNvSpPr>
              <a:spLocks/>
            </p:cNvSpPr>
            <p:nvPr/>
          </p:nvSpPr>
          <p:spPr bwMode="auto">
            <a:xfrm>
              <a:off x="4238902" y="9677418"/>
              <a:ext cx="361008" cy="367127"/>
            </a:xfrm>
            <a:custGeom>
              <a:avLst/>
              <a:gdLst/>
              <a:ahLst/>
              <a:cxnLst>
                <a:cxn ang="0">
                  <a:pos x="12" y="154"/>
                </a:cxn>
                <a:cxn ang="0">
                  <a:pos x="6" y="146"/>
                </a:cxn>
                <a:cxn ang="0">
                  <a:pos x="4" y="133"/>
                </a:cxn>
                <a:cxn ang="0">
                  <a:pos x="17" y="125"/>
                </a:cxn>
                <a:cxn ang="0">
                  <a:pos x="22" y="119"/>
                </a:cxn>
                <a:cxn ang="0">
                  <a:pos x="62" y="109"/>
                </a:cxn>
                <a:cxn ang="0">
                  <a:pos x="25" y="114"/>
                </a:cxn>
                <a:cxn ang="0">
                  <a:pos x="59" y="87"/>
                </a:cxn>
                <a:cxn ang="0">
                  <a:pos x="29" y="82"/>
                </a:cxn>
                <a:cxn ang="0">
                  <a:pos x="21" y="79"/>
                </a:cxn>
                <a:cxn ang="0">
                  <a:pos x="21" y="74"/>
                </a:cxn>
                <a:cxn ang="0">
                  <a:pos x="35" y="71"/>
                </a:cxn>
                <a:cxn ang="0">
                  <a:pos x="39" y="63"/>
                </a:cxn>
                <a:cxn ang="0">
                  <a:pos x="34" y="59"/>
                </a:cxn>
                <a:cxn ang="0">
                  <a:pos x="29" y="46"/>
                </a:cxn>
                <a:cxn ang="0">
                  <a:pos x="29" y="42"/>
                </a:cxn>
                <a:cxn ang="0">
                  <a:pos x="56" y="49"/>
                </a:cxn>
                <a:cxn ang="0">
                  <a:pos x="73" y="41"/>
                </a:cxn>
                <a:cxn ang="0">
                  <a:pos x="71" y="28"/>
                </a:cxn>
                <a:cxn ang="0">
                  <a:pos x="84" y="21"/>
                </a:cxn>
                <a:cxn ang="0">
                  <a:pos x="106" y="7"/>
                </a:cxn>
                <a:cxn ang="0">
                  <a:pos x="108" y="14"/>
                </a:cxn>
                <a:cxn ang="0">
                  <a:pos x="130" y="4"/>
                </a:cxn>
                <a:cxn ang="0">
                  <a:pos x="99" y="26"/>
                </a:cxn>
                <a:cxn ang="0">
                  <a:pos x="95" y="41"/>
                </a:cxn>
                <a:cxn ang="0">
                  <a:pos x="118" y="44"/>
                </a:cxn>
                <a:cxn ang="0">
                  <a:pos x="135" y="47"/>
                </a:cxn>
                <a:cxn ang="0">
                  <a:pos x="151" y="54"/>
                </a:cxn>
                <a:cxn ang="0">
                  <a:pos x="146" y="65"/>
                </a:cxn>
                <a:cxn ang="0">
                  <a:pos x="145" y="107"/>
                </a:cxn>
                <a:cxn ang="0">
                  <a:pos x="130" y="129"/>
                </a:cxn>
                <a:cxn ang="0">
                  <a:pos x="98" y="132"/>
                </a:cxn>
                <a:cxn ang="0">
                  <a:pos x="75" y="145"/>
                </a:cxn>
                <a:cxn ang="0">
                  <a:pos x="68" y="148"/>
                </a:cxn>
                <a:cxn ang="0">
                  <a:pos x="59" y="152"/>
                </a:cxn>
                <a:cxn ang="0">
                  <a:pos x="24" y="159"/>
                </a:cxn>
                <a:cxn ang="0">
                  <a:pos x="23" y="155"/>
                </a:cxn>
                <a:cxn ang="0">
                  <a:pos x="16" y="153"/>
                </a:cxn>
              </a:cxnLst>
              <a:rect l="0" t="0" r="r" b="b"/>
              <a:pathLst>
                <a:path w="156" h="159">
                  <a:moveTo>
                    <a:pt x="16" y="153"/>
                  </a:moveTo>
                  <a:cubicBezTo>
                    <a:pt x="15" y="153"/>
                    <a:pt x="13" y="153"/>
                    <a:pt x="12" y="154"/>
                  </a:cubicBezTo>
                  <a:cubicBezTo>
                    <a:pt x="17" y="149"/>
                    <a:pt x="22" y="144"/>
                    <a:pt x="29" y="143"/>
                  </a:cubicBezTo>
                  <a:cubicBezTo>
                    <a:pt x="22" y="142"/>
                    <a:pt x="12" y="151"/>
                    <a:pt x="6" y="146"/>
                  </a:cubicBezTo>
                  <a:cubicBezTo>
                    <a:pt x="0" y="141"/>
                    <a:pt x="21" y="130"/>
                    <a:pt x="25" y="132"/>
                  </a:cubicBezTo>
                  <a:cubicBezTo>
                    <a:pt x="19" y="129"/>
                    <a:pt x="10" y="131"/>
                    <a:pt x="4" y="133"/>
                  </a:cubicBezTo>
                  <a:cubicBezTo>
                    <a:pt x="2" y="128"/>
                    <a:pt x="8" y="127"/>
                    <a:pt x="11" y="127"/>
                  </a:cubicBezTo>
                  <a:cubicBezTo>
                    <a:pt x="13" y="126"/>
                    <a:pt x="15" y="126"/>
                    <a:pt x="17" y="125"/>
                  </a:cubicBezTo>
                  <a:cubicBezTo>
                    <a:pt x="19" y="124"/>
                    <a:pt x="22" y="128"/>
                    <a:pt x="26" y="127"/>
                  </a:cubicBezTo>
                  <a:cubicBezTo>
                    <a:pt x="25" y="124"/>
                    <a:pt x="24" y="122"/>
                    <a:pt x="22" y="119"/>
                  </a:cubicBezTo>
                  <a:cubicBezTo>
                    <a:pt x="29" y="119"/>
                    <a:pt x="31" y="113"/>
                    <a:pt x="38" y="113"/>
                  </a:cubicBezTo>
                  <a:cubicBezTo>
                    <a:pt x="46" y="113"/>
                    <a:pt x="54" y="110"/>
                    <a:pt x="62" y="109"/>
                  </a:cubicBezTo>
                  <a:cubicBezTo>
                    <a:pt x="59" y="109"/>
                    <a:pt x="57" y="108"/>
                    <a:pt x="56" y="105"/>
                  </a:cubicBezTo>
                  <a:cubicBezTo>
                    <a:pt x="45" y="112"/>
                    <a:pt x="38" y="111"/>
                    <a:pt x="25" y="114"/>
                  </a:cubicBezTo>
                  <a:cubicBezTo>
                    <a:pt x="29" y="111"/>
                    <a:pt x="45" y="103"/>
                    <a:pt x="43" y="98"/>
                  </a:cubicBezTo>
                  <a:cubicBezTo>
                    <a:pt x="40" y="90"/>
                    <a:pt x="56" y="90"/>
                    <a:pt x="59" y="87"/>
                  </a:cubicBezTo>
                  <a:cubicBezTo>
                    <a:pt x="53" y="86"/>
                    <a:pt x="47" y="86"/>
                    <a:pt x="41" y="86"/>
                  </a:cubicBezTo>
                  <a:cubicBezTo>
                    <a:pt x="38" y="86"/>
                    <a:pt x="33" y="83"/>
                    <a:pt x="29" y="82"/>
                  </a:cubicBezTo>
                  <a:cubicBezTo>
                    <a:pt x="30" y="81"/>
                    <a:pt x="30" y="80"/>
                    <a:pt x="31" y="79"/>
                  </a:cubicBezTo>
                  <a:cubicBezTo>
                    <a:pt x="28" y="78"/>
                    <a:pt x="25" y="81"/>
                    <a:pt x="21" y="79"/>
                  </a:cubicBezTo>
                  <a:cubicBezTo>
                    <a:pt x="22" y="78"/>
                    <a:pt x="24" y="78"/>
                    <a:pt x="25" y="77"/>
                  </a:cubicBezTo>
                  <a:cubicBezTo>
                    <a:pt x="24" y="76"/>
                    <a:pt x="22" y="75"/>
                    <a:pt x="21" y="74"/>
                  </a:cubicBezTo>
                  <a:cubicBezTo>
                    <a:pt x="25" y="74"/>
                    <a:pt x="24" y="73"/>
                    <a:pt x="27" y="71"/>
                  </a:cubicBezTo>
                  <a:cubicBezTo>
                    <a:pt x="29" y="70"/>
                    <a:pt x="33" y="71"/>
                    <a:pt x="35" y="71"/>
                  </a:cubicBezTo>
                  <a:cubicBezTo>
                    <a:pt x="32" y="72"/>
                    <a:pt x="28" y="68"/>
                    <a:pt x="32" y="65"/>
                  </a:cubicBezTo>
                  <a:cubicBezTo>
                    <a:pt x="33" y="64"/>
                    <a:pt x="37" y="64"/>
                    <a:pt x="39" y="63"/>
                  </a:cubicBezTo>
                  <a:cubicBezTo>
                    <a:pt x="49" y="60"/>
                    <a:pt x="29" y="59"/>
                    <a:pt x="30" y="60"/>
                  </a:cubicBezTo>
                  <a:cubicBezTo>
                    <a:pt x="29" y="58"/>
                    <a:pt x="33" y="58"/>
                    <a:pt x="34" y="59"/>
                  </a:cubicBezTo>
                  <a:cubicBezTo>
                    <a:pt x="32" y="55"/>
                    <a:pt x="36" y="49"/>
                    <a:pt x="29" y="52"/>
                  </a:cubicBezTo>
                  <a:cubicBezTo>
                    <a:pt x="31" y="50"/>
                    <a:pt x="31" y="48"/>
                    <a:pt x="29" y="46"/>
                  </a:cubicBezTo>
                  <a:cubicBezTo>
                    <a:pt x="28" y="47"/>
                    <a:pt x="27" y="48"/>
                    <a:pt x="26" y="50"/>
                  </a:cubicBezTo>
                  <a:cubicBezTo>
                    <a:pt x="27" y="47"/>
                    <a:pt x="28" y="45"/>
                    <a:pt x="29" y="42"/>
                  </a:cubicBezTo>
                  <a:cubicBezTo>
                    <a:pt x="30" y="48"/>
                    <a:pt x="38" y="42"/>
                    <a:pt x="43" y="42"/>
                  </a:cubicBezTo>
                  <a:cubicBezTo>
                    <a:pt x="49" y="42"/>
                    <a:pt x="56" y="43"/>
                    <a:pt x="56" y="49"/>
                  </a:cubicBezTo>
                  <a:cubicBezTo>
                    <a:pt x="59" y="38"/>
                    <a:pt x="71" y="50"/>
                    <a:pt x="77" y="44"/>
                  </a:cubicBezTo>
                  <a:cubicBezTo>
                    <a:pt x="76" y="43"/>
                    <a:pt x="75" y="42"/>
                    <a:pt x="73" y="41"/>
                  </a:cubicBezTo>
                  <a:cubicBezTo>
                    <a:pt x="77" y="36"/>
                    <a:pt x="88" y="37"/>
                    <a:pt x="89" y="31"/>
                  </a:cubicBezTo>
                  <a:cubicBezTo>
                    <a:pt x="83" y="30"/>
                    <a:pt x="76" y="31"/>
                    <a:pt x="71" y="28"/>
                  </a:cubicBezTo>
                  <a:cubicBezTo>
                    <a:pt x="72" y="24"/>
                    <a:pt x="77" y="23"/>
                    <a:pt x="80" y="24"/>
                  </a:cubicBezTo>
                  <a:cubicBezTo>
                    <a:pt x="79" y="21"/>
                    <a:pt x="79" y="19"/>
                    <a:pt x="84" y="21"/>
                  </a:cubicBezTo>
                  <a:cubicBezTo>
                    <a:pt x="81" y="17"/>
                    <a:pt x="84" y="11"/>
                    <a:pt x="87" y="9"/>
                  </a:cubicBezTo>
                  <a:cubicBezTo>
                    <a:pt x="94" y="5"/>
                    <a:pt x="100" y="8"/>
                    <a:pt x="106" y="7"/>
                  </a:cubicBezTo>
                  <a:cubicBezTo>
                    <a:pt x="103" y="3"/>
                    <a:pt x="108" y="2"/>
                    <a:pt x="110" y="5"/>
                  </a:cubicBezTo>
                  <a:cubicBezTo>
                    <a:pt x="113" y="10"/>
                    <a:pt x="110" y="10"/>
                    <a:pt x="108" y="14"/>
                  </a:cubicBezTo>
                  <a:cubicBezTo>
                    <a:pt x="114" y="14"/>
                    <a:pt x="116" y="9"/>
                    <a:pt x="112" y="5"/>
                  </a:cubicBezTo>
                  <a:cubicBezTo>
                    <a:pt x="120" y="0"/>
                    <a:pt x="123" y="3"/>
                    <a:pt x="130" y="4"/>
                  </a:cubicBezTo>
                  <a:cubicBezTo>
                    <a:pt x="126" y="9"/>
                    <a:pt x="117" y="10"/>
                    <a:pt x="115" y="16"/>
                  </a:cubicBezTo>
                  <a:cubicBezTo>
                    <a:pt x="113" y="21"/>
                    <a:pt x="106" y="29"/>
                    <a:pt x="99" y="26"/>
                  </a:cubicBezTo>
                  <a:cubicBezTo>
                    <a:pt x="100" y="27"/>
                    <a:pt x="102" y="29"/>
                    <a:pt x="104" y="30"/>
                  </a:cubicBezTo>
                  <a:cubicBezTo>
                    <a:pt x="97" y="34"/>
                    <a:pt x="86" y="33"/>
                    <a:pt x="95" y="41"/>
                  </a:cubicBezTo>
                  <a:cubicBezTo>
                    <a:pt x="98" y="44"/>
                    <a:pt x="104" y="47"/>
                    <a:pt x="108" y="48"/>
                  </a:cubicBezTo>
                  <a:cubicBezTo>
                    <a:pt x="112" y="49"/>
                    <a:pt x="116" y="51"/>
                    <a:pt x="118" y="44"/>
                  </a:cubicBezTo>
                  <a:cubicBezTo>
                    <a:pt x="119" y="41"/>
                    <a:pt x="117" y="37"/>
                    <a:pt x="125" y="39"/>
                  </a:cubicBezTo>
                  <a:cubicBezTo>
                    <a:pt x="130" y="41"/>
                    <a:pt x="133" y="47"/>
                    <a:pt x="135" y="47"/>
                  </a:cubicBezTo>
                  <a:cubicBezTo>
                    <a:pt x="135" y="54"/>
                    <a:pt x="140" y="52"/>
                    <a:pt x="144" y="52"/>
                  </a:cubicBezTo>
                  <a:cubicBezTo>
                    <a:pt x="147" y="52"/>
                    <a:pt x="147" y="49"/>
                    <a:pt x="151" y="54"/>
                  </a:cubicBezTo>
                  <a:cubicBezTo>
                    <a:pt x="149" y="55"/>
                    <a:pt x="146" y="55"/>
                    <a:pt x="143" y="57"/>
                  </a:cubicBezTo>
                  <a:cubicBezTo>
                    <a:pt x="143" y="58"/>
                    <a:pt x="147" y="63"/>
                    <a:pt x="146" y="65"/>
                  </a:cubicBezTo>
                  <a:cubicBezTo>
                    <a:pt x="146" y="69"/>
                    <a:pt x="156" y="79"/>
                    <a:pt x="146" y="81"/>
                  </a:cubicBezTo>
                  <a:cubicBezTo>
                    <a:pt x="152" y="91"/>
                    <a:pt x="150" y="97"/>
                    <a:pt x="145" y="107"/>
                  </a:cubicBezTo>
                  <a:cubicBezTo>
                    <a:pt x="143" y="112"/>
                    <a:pt x="140" y="123"/>
                    <a:pt x="133" y="122"/>
                  </a:cubicBezTo>
                  <a:cubicBezTo>
                    <a:pt x="141" y="123"/>
                    <a:pt x="136" y="130"/>
                    <a:pt x="130" y="129"/>
                  </a:cubicBezTo>
                  <a:cubicBezTo>
                    <a:pt x="125" y="128"/>
                    <a:pt x="118" y="132"/>
                    <a:pt x="117" y="125"/>
                  </a:cubicBezTo>
                  <a:cubicBezTo>
                    <a:pt x="120" y="134"/>
                    <a:pt x="103" y="131"/>
                    <a:pt x="98" y="132"/>
                  </a:cubicBezTo>
                  <a:cubicBezTo>
                    <a:pt x="94" y="134"/>
                    <a:pt x="96" y="138"/>
                    <a:pt x="90" y="138"/>
                  </a:cubicBezTo>
                  <a:cubicBezTo>
                    <a:pt x="84" y="138"/>
                    <a:pt x="82" y="145"/>
                    <a:pt x="75" y="145"/>
                  </a:cubicBezTo>
                  <a:cubicBezTo>
                    <a:pt x="79" y="139"/>
                    <a:pt x="71" y="141"/>
                    <a:pt x="68" y="142"/>
                  </a:cubicBezTo>
                  <a:cubicBezTo>
                    <a:pt x="74" y="143"/>
                    <a:pt x="72" y="146"/>
                    <a:pt x="68" y="148"/>
                  </a:cubicBezTo>
                  <a:cubicBezTo>
                    <a:pt x="67" y="149"/>
                    <a:pt x="65" y="150"/>
                    <a:pt x="64" y="151"/>
                  </a:cubicBezTo>
                  <a:cubicBezTo>
                    <a:pt x="63" y="154"/>
                    <a:pt x="61" y="151"/>
                    <a:pt x="59" y="152"/>
                  </a:cubicBezTo>
                  <a:cubicBezTo>
                    <a:pt x="54" y="155"/>
                    <a:pt x="48" y="154"/>
                    <a:pt x="42" y="156"/>
                  </a:cubicBezTo>
                  <a:cubicBezTo>
                    <a:pt x="36" y="158"/>
                    <a:pt x="29" y="156"/>
                    <a:pt x="24" y="159"/>
                  </a:cubicBezTo>
                  <a:cubicBezTo>
                    <a:pt x="25" y="156"/>
                    <a:pt x="27" y="154"/>
                    <a:pt x="30" y="153"/>
                  </a:cubicBezTo>
                  <a:cubicBezTo>
                    <a:pt x="28" y="154"/>
                    <a:pt x="25" y="154"/>
                    <a:pt x="23" y="155"/>
                  </a:cubicBezTo>
                  <a:cubicBezTo>
                    <a:pt x="26" y="153"/>
                    <a:pt x="30" y="151"/>
                    <a:pt x="34" y="150"/>
                  </a:cubicBezTo>
                  <a:cubicBezTo>
                    <a:pt x="29" y="148"/>
                    <a:pt x="20" y="150"/>
                    <a:pt x="16" y="153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94" name="Freeform 159"/>
            <p:cNvSpPr>
              <a:spLocks/>
            </p:cNvSpPr>
            <p:nvPr/>
          </p:nvSpPr>
          <p:spPr bwMode="auto">
            <a:xfrm>
              <a:off x="5560557" y="11409031"/>
              <a:ext cx="348770" cy="697540"/>
            </a:xfrm>
            <a:custGeom>
              <a:avLst/>
              <a:gdLst/>
              <a:ahLst/>
              <a:cxnLst>
                <a:cxn ang="0">
                  <a:pos x="3" y="141"/>
                </a:cxn>
                <a:cxn ang="0">
                  <a:pos x="11" y="133"/>
                </a:cxn>
                <a:cxn ang="0">
                  <a:pos x="22" y="122"/>
                </a:cxn>
                <a:cxn ang="0">
                  <a:pos x="31" y="108"/>
                </a:cxn>
                <a:cxn ang="0">
                  <a:pos x="33" y="79"/>
                </a:cxn>
                <a:cxn ang="0">
                  <a:pos x="31" y="60"/>
                </a:cxn>
                <a:cxn ang="0">
                  <a:pos x="28" y="37"/>
                </a:cxn>
                <a:cxn ang="0">
                  <a:pos x="42" y="24"/>
                </a:cxn>
                <a:cxn ang="0">
                  <a:pos x="46" y="17"/>
                </a:cxn>
                <a:cxn ang="0">
                  <a:pos x="53" y="14"/>
                </a:cxn>
                <a:cxn ang="0">
                  <a:pos x="72" y="4"/>
                </a:cxn>
                <a:cxn ang="0">
                  <a:pos x="85" y="1"/>
                </a:cxn>
                <a:cxn ang="0">
                  <a:pos x="85" y="9"/>
                </a:cxn>
                <a:cxn ang="0">
                  <a:pos x="88" y="4"/>
                </a:cxn>
                <a:cxn ang="0">
                  <a:pos x="100" y="11"/>
                </a:cxn>
                <a:cxn ang="0">
                  <a:pos x="101" y="16"/>
                </a:cxn>
                <a:cxn ang="0">
                  <a:pos x="102" y="24"/>
                </a:cxn>
                <a:cxn ang="0">
                  <a:pos x="108" y="26"/>
                </a:cxn>
                <a:cxn ang="0">
                  <a:pos x="119" y="18"/>
                </a:cxn>
                <a:cxn ang="0">
                  <a:pos x="127" y="13"/>
                </a:cxn>
                <a:cxn ang="0">
                  <a:pos x="129" y="25"/>
                </a:cxn>
                <a:cxn ang="0">
                  <a:pos x="109" y="50"/>
                </a:cxn>
                <a:cxn ang="0">
                  <a:pos x="119" y="68"/>
                </a:cxn>
                <a:cxn ang="0">
                  <a:pos x="130" y="84"/>
                </a:cxn>
                <a:cxn ang="0">
                  <a:pos x="113" y="120"/>
                </a:cxn>
                <a:cxn ang="0">
                  <a:pos x="97" y="149"/>
                </a:cxn>
                <a:cxn ang="0">
                  <a:pos x="106" y="158"/>
                </a:cxn>
                <a:cxn ang="0">
                  <a:pos x="116" y="157"/>
                </a:cxn>
                <a:cxn ang="0">
                  <a:pos x="119" y="165"/>
                </a:cxn>
                <a:cxn ang="0">
                  <a:pos x="129" y="160"/>
                </a:cxn>
                <a:cxn ang="0">
                  <a:pos x="132" y="167"/>
                </a:cxn>
                <a:cxn ang="0">
                  <a:pos x="133" y="175"/>
                </a:cxn>
                <a:cxn ang="0">
                  <a:pos x="146" y="179"/>
                </a:cxn>
                <a:cxn ang="0">
                  <a:pos x="146" y="200"/>
                </a:cxn>
                <a:cxn ang="0">
                  <a:pos x="144" y="215"/>
                </a:cxn>
                <a:cxn ang="0">
                  <a:pos x="116" y="231"/>
                </a:cxn>
                <a:cxn ang="0">
                  <a:pos x="111" y="241"/>
                </a:cxn>
                <a:cxn ang="0">
                  <a:pos x="98" y="259"/>
                </a:cxn>
                <a:cxn ang="0">
                  <a:pos x="99" y="285"/>
                </a:cxn>
                <a:cxn ang="0">
                  <a:pos x="75" y="305"/>
                </a:cxn>
                <a:cxn ang="0">
                  <a:pos x="64" y="252"/>
                </a:cxn>
                <a:cxn ang="0">
                  <a:pos x="43" y="215"/>
                </a:cxn>
                <a:cxn ang="0">
                  <a:pos x="31" y="198"/>
                </a:cxn>
                <a:cxn ang="0">
                  <a:pos x="20" y="182"/>
                </a:cxn>
                <a:cxn ang="0">
                  <a:pos x="11" y="175"/>
                </a:cxn>
                <a:cxn ang="0">
                  <a:pos x="7" y="164"/>
                </a:cxn>
                <a:cxn ang="0">
                  <a:pos x="3" y="141"/>
                </a:cxn>
              </a:cxnLst>
              <a:rect l="0" t="0" r="r" b="b"/>
              <a:pathLst>
                <a:path w="152" h="305">
                  <a:moveTo>
                    <a:pt x="3" y="141"/>
                  </a:moveTo>
                  <a:cubicBezTo>
                    <a:pt x="4" y="137"/>
                    <a:pt x="8" y="136"/>
                    <a:pt x="11" y="133"/>
                  </a:cubicBezTo>
                  <a:cubicBezTo>
                    <a:pt x="16" y="130"/>
                    <a:pt x="16" y="126"/>
                    <a:pt x="22" y="122"/>
                  </a:cubicBezTo>
                  <a:cubicBezTo>
                    <a:pt x="26" y="119"/>
                    <a:pt x="29" y="113"/>
                    <a:pt x="31" y="108"/>
                  </a:cubicBezTo>
                  <a:cubicBezTo>
                    <a:pt x="34" y="97"/>
                    <a:pt x="33" y="89"/>
                    <a:pt x="33" y="79"/>
                  </a:cubicBezTo>
                  <a:cubicBezTo>
                    <a:pt x="34" y="72"/>
                    <a:pt x="30" y="67"/>
                    <a:pt x="31" y="60"/>
                  </a:cubicBezTo>
                  <a:cubicBezTo>
                    <a:pt x="32" y="53"/>
                    <a:pt x="40" y="39"/>
                    <a:pt x="28" y="37"/>
                  </a:cubicBezTo>
                  <a:cubicBezTo>
                    <a:pt x="32" y="32"/>
                    <a:pt x="39" y="29"/>
                    <a:pt x="42" y="24"/>
                  </a:cubicBezTo>
                  <a:cubicBezTo>
                    <a:pt x="43" y="22"/>
                    <a:pt x="43" y="18"/>
                    <a:pt x="46" y="17"/>
                  </a:cubicBezTo>
                  <a:cubicBezTo>
                    <a:pt x="49" y="16"/>
                    <a:pt x="51" y="17"/>
                    <a:pt x="53" y="14"/>
                  </a:cubicBezTo>
                  <a:cubicBezTo>
                    <a:pt x="59" y="8"/>
                    <a:pt x="65" y="6"/>
                    <a:pt x="72" y="4"/>
                  </a:cubicBezTo>
                  <a:cubicBezTo>
                    <a:pt x="76" y="3"/>
                    <a:pt x="81" y="0"/>
                    <a:pt x="85" y="1"/>
                  </a:cubicBezTo>
                  <a:cubicBezTo>
                    <a:pt x="89" y="3"/>
                    <a:pt x="85" y="5"/>
                    <a:pt x="85" y="9"/>
                  </a:cubicBezTo>
                  <a:cubicBezTo>
                    <a:pt x="89" y="9"/>
                    <a:pt x="90" y="7"/>
                    <a:pt x="88" y="4"/>
                  </a:cubicBezTo>
                  <a:cubicBezTo>
                    <a:pt x="95" y="5"/>
                    <a:pt x="97" y="4"/>
                    <a:pt x="100" y="11"/>
                  </a:cubicBezTo>
                  <a:cubicBezTo>
                    <a:pt x="101" y="13"/>
                    <a:pt x="97" y="14"/>
                    <a:pt x="101" y="16"/>
                  </a:cubicBezTo>
                  <a:cubicBezTo>
                    <a:pt x="104" y="18"/>
                    <a:pt x="104" y="22"/>
                    <a:pt x="102" y="24"/>
                  </a:cubicBezTo>
                  <a:cubicBezTo>
                    <a:pt x="102" y="24"/>
                    <a:pt x="105" y="28"/>
                    <a:pt x="108" y="26"/>
                  </a:cubicBezTo>
                  <a:cubicBezTo>
                    <a:pt x="112" y="25"/>
                    <a:pt x="115" y="21"/>
                    <a:pt x="119" y="18"/>
                  </a:cubicBezTo>
                  <a:cubicBezTo>
                    <a:pt x="120" y="17"/>
                    <a:pt x="125" y="12"/>
                    <a:pt x="127" y="13"/>
                  </a:cubicBezTo>
                  <a:cubicBezTo>
                    <a:pt x="132" y="16"/>
                    <a:pt x="131" y="21"/>
                    <a:pt x="129" y="25"/>
                  </a:cubicBezTo>
                  <a:cubicBezTo>
                    <a:pt x="125" y="33"/>
                    <a:pt x="109" y="41"/>
                    <a:pt x="109" y="50"/>
                  </a:cubicBezTo>
                  <a:cubicBezTo>
                    <a:pt x="108" y="57"/>
                    <a:pt x="112" y="65"/>
                    <a:pt x="119" y="68"/>
                  </a:cubicBezTo>
                  <a:cubicBezTo>
                    <a:pt x="128" y="73"/>
                    <a:pt x="128" y="74"/>
                    <a:pt x="130" y="84"/>
                  </a:cubicBezTo>
                  <a:cubicBezTo>
                    <a:pt x="133" y="98"/>
                    <a:pt x="123" y="112"/>
                    <a:pt x="113" y="120"/>
                  </a:cubicBezTo>
                  <a:cubicBezTo>
                    <a:pt x="103" y="129"/>
                    <a:pt x="87" y="133"/>
                    <a:pt x="97" y="149"/>
                  </a:cubicBezTo>
                  <a:cubicBezTo>
                    <a:pt x="99" y="153"/>
                    <a:pt x="102" y="156"/>
                    <a:pt x="106" y="158"/>
                  </a:cubicBezTo>
                  <a:cubicBezTo>
                    <a:pt x="110" y="160"/>
                    <a:pt x="112" y="157"/>
                    <a:pt x="116" y="157"/>
                  </a:cubicBezTo>
                  <a:cubicBezTo>
                    <a:pt x="117" y="158"/>
                    <a:pt x="118" y="164"/>
                    <a:pt x="119" y="165"/>
                  </a:cubicBezTo>
                  <a:cubicBezTo>
                    <a:pt x="121" y="169"/>
                    <a:pt x="126" y="159"/>
                    <a:pt x="129" y="160"/>
                  </a:cubicBezTo>
                  <a:cubicBezTo>
                    <a:pt x="133" y="161"/>
                    <a:pt x="131" y="165"/>
                    <a:pt x="132" y="167"/>
                  </a:cubicBezTo>
                  <a:cubicBezTo>
                    <a:pt x="134" y="171"/>
                    <a:pt x="139" y="175"/>
                    <a:pt x="133" y="175"/>
                  </a:cubicBezTo>
                  <a:cubicBezTo>
                    <a:pt x="137" y="179"/>
                    <a:pt x="143" y="175"/>
                    <a:pt x="146" y="179"/>
                  </a:cubicBezTo>
                  <a:cubicBezTo>
                    <a:pt x="149" y="182"/>
                    <a:pt x="145" y="195"/>
                    <a:pt x="146" y="200"/>
                  </a:cubicBezTo>
                  <a:cubicBezTo>
                    <a:pt x="147" y="207"/>
                    <a:pt x="152" y="210"/>
                    <a:pt x="144" y="215"/>
                  </a:cubicBezTo>
                  <a:cubicBezTo>
                    <a:pt x="137" y="219"/>
                    <a:pt x="121" y="225"/>
                    <a:pt x="116" y="231"/>
                  </a:cubicBezTo>
                  <a:cubicBezTo>
                    <a:pt x="113" y="233"/>
                    <a:pt x="114" y="239"/>
                    <a:pt x="111" y="241"/>
                  </a:cubicBezTo>
                  <a:cubicBezTo>
                    <a:pt x="103" y="244"/>
                    <a:pt x="95" y="247"/>
                    <a:pt x="98" y="259"/>
                  </a:cubicBezTo>
                  <a:cubicBezTo>
                    <a:pt x="101" y="268"/>
                    <a:pt x="105" y="276"/>
                    <a:pt x="99" y="285"/>
                  </a:cubicBezTo>
                  <a:cubicBezTo>
                    <a:pt x="92" y="296"/>
                    <a:pt x="87" y="300"/>
                    <a:pt x="75" y="305"/>
                  </a:cubicBezTo>
                  <a:cubicBezTo>
                    <a:pt x="73" y="287"/>
                    <a:pt x="68" y="270"/>
                    <a:pt x="64" y="252"/>
                  </a:cubicBezTo>
                  <a:cubicBezTo>
                    <a:pt x="60" y="234"/>
                    <a:pt x="59" y="223"/>
                    <a:pt x="43" y="215"/>
                  </a:cubicBezTo>
                  <a:cubicBezTo>
                    <a:pt x="36" y="211"/>
                    <a:pt x="33" y="206"/>
                    <a:pt x="31" y="198"/>
                  </a:cubicBezTo>
                  <a:cubicBezTo>
                    <a:pt x="29" y="191"/>
                    <a:pt x="26" y="186"/>
                    <a:pt x="20" y="182"/>
                  </a:cubicBezTo>
                  <a:cubicBezTo>
                    <a:pt x="16" y="180"/>
                    <a:pt x="13" y="179"/>
                    <a:pt x="11" y="175"/>
                  </a:cubicBezTo>
                  <a:cubicBezTo>
                    <a:pt x="9" y="172"/>
                    <a:pt x="10" y="167"/>
                    <a:pt x="7" y="164"/>
                  </a:cubicBezTo>
                  <a:cubicBezTo>
                    <a:pt x="3" y="156"/>
                    <a:pt x="0" y="149"/>
                    <a:pt x="3" y="141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95" name="Freeform 160"/>
            <p:cNvSpPr>
              <a:spLocks/>
            </p:cNvSpPr>
            <p:nvPr/>
          </p:nvSpPr>
          <p:spPr bwMode="auto">
            <a:xfrm>
              <a:off x="5823664" y="11751682"/>
              <a:ext cx="42832" cy="18356"/>
            </a:xfrm>
            <a:custGeom>
              <a:avLst/>
              <a:gdLst/>
              <a:ahLst/>
              <a:cxnLst>
                <a:cxn ang="0">
                  <a:pos x="8" y="10"/>
                </a:cxn>
                <a:cxn ang="0">
                  <a:pos x="3" y="7"/>
                </a:cxn>
                <a:cxn ang="0">
                  <a:pos x="7" y="0"/>
                </a:cxn>
                <a:cxn ang="0">
                  <a:pos x="8" y="10"/>
                </a:cxn>
              </a:cxnLst>
              <a:rect l="0" t="0" r="r" b="b"/>
              <a:pathLst>
                <a:path w="18" h="10">
                  <a:moveTo>
                    <a:pt x="8" y="10"/>
                  </a:moveTo>
                  <a:cubicBezTo>
                    <a:pt x="7" y="6"/>
                    <a:pt x="4" y="9"/>
                    <a:pt x="3" y="7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8" y="0"/>
                    <a:pt x="11" y="6"/>
                    <a:pt x="8" y="1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96" name="Freeform 161"/>
            <p:cNvSpPr>
              <a:spLocks/>
            </p:cNvSpPr>
            <p:nvPr/>
          </p:nvSpPr>
          <p:spPr bwMode="auto">
            <a:xfrm>
              <a:off x="6074534" y="9720250"/>
              <a:ext cx="764846" cy="556808"/>
            </a:xfrm>
            <a:custGeom>
              <a:avLst/>
              <a:gdLst/>
              <a:ahLst/>
              <a:cxnLst>
                <a:cxn ang="0">
                  <a:pos x="0" y="83"/>
                </a:cxn>
                <a:cxn ang="0">
                  <a:pos x="8" y="63"/>
                </a:cxn>
                <a:cxn ang="0">
                  <a:pos x="4" y="50"/>
                </a:cxn>
                <a:cxn ang="0">
                  <a:pos x="13" y="51"/>
                </a:cxn>
                <a:cxn ang="0">
                  <a:pos x="14" y="43"/>
                </a:cxn>
                <a:cxn ang="0">
                  <a:pos x="13" y="45"/>
                </a:cxn>
                <a:cxn ang="0">
                  <a:pos x="6" y="42"/>
                </a:cxn>
                <a:cxn ang="0">
                  <a:pos x="1" y="40"/>
                </a:cxn>
                <a:cxn ang="0">
                  <a:pos x="30" y="33"/>
                </a:cxn>
                <a:cxn ang="0">
                  <a:pos x="66" y="23"/>
                </a:cxn>
                <a:cxn ang="0">
                  <a:pos x="100" y="7"/>
                </a:cxn>
                <a:cxn ang="0">
                  <a:pos x="144" y="10"/>
                </a:cxn>
                <a:cxn ang="0">
                  <a:pos x="133" y="7"/>
                </a:cxn>
                <a:cxn ang="0">
                  <a:pos x="146" y="22"/>
                </a:cxn>
                <a:cxn ang="0">
                  <a:pos x="173" y="18"/>
                </a:cxn>
                <a:cxn ang="0">
                  <a:pos x="162" y="23"/>
                </a:cxn>
                <a:cxn ang="0">
                  <a:pos x="170" y="24"/>
                </a:cxn>
                <a:cxn ang="0">
                  <a:pos x="209" y="22"/>
                </a:cxn>
                <a:cxn ang="0">
                  <a:pos x="277" y="24"/>
                </a:cxn>
                <a:cxn ang="0">
                  <a:pos x="299" y="42"/>
                </a:cxn>
                <a:cxn ang="0">
                  <a:pos x="315" y="88"/>
                </a:cxn>
                <a:cxn ang="0">
                  <a:pos x="299" y="99"/>
                </a:cxn>
                <a:cxn ang="0">
                  <a:pos x="301" y="112"/>
                </a:cxn>
                <a:cxn ang="0">
                  <a:pos x="309" y="139"/>
                </a:cxn>
                <a:cxn ang="0">
                  <a:pos x="329" y="166"/>
                </a:cxn>
                <a:cxn ang="0">
                  <a:pos x="323" y="169"/>
                </a:cxn>
                <a:cxn ang="0">
                  <a:pos x="322" y="184"/>
                </a:cxn>
                <a:cxn ang="0">
                  <a:pos x="299" y="202"/>
                </a:cxn>
                <a:cxn ang="0">
                  <a:pos x="287" y="225"/>
                </a:cxn>
                <a:cxn ang="0">
                  <a:pos x="289" y="237"/>
                </a:cxn>
                <a:cxn ang="0">
                  <a:pos x="293" y="243"/>
                </a:cxn>
                <a:cxn ang="0">
                  <a:pos x="271" y="236"/>
                </a:cxn>
                <a:cxn ang="0">
                  <a:pos x="255" y="227"/>
                </a:cxn>
                <a:cxn ang="0">
                  <a:pos x="234" y="227"/>
                </a:cxn>
                <a:cxn ang="0">
                  <a:pos x="216" y="226"/>
                </a:cxn>
                <a:cxn ang="0">
                  <a:pos x="203" y="231"/>
                </a:cxn>
                <a:cxn ang="0">
                  <a:pos x="196" y="235"/>
                </a:cxn>
                <a:cxn ang="0">
                  <a:pos x="191" y="228"/>
                </a:cxn>
                <a:cxn ang="0">
                  <a:pos x="181" y="220"/>
                </a:cxn>
                <a:cxn ang="0">
                  <a:pos x="163" y="227"/>
                </a:cxn>
                <a:cxn ang="0">
                  <a:pos x="142" y="204"/>
                </a:cxn>
                <a:cxn ang="0">
                  <a:pos x="127" y="202"/>
                </a:cxn>
                <a:cxn ang="0">
                  <a:pos x="121" y="190"/>
                </a:cxn>
                <a:cxn ang="0">
                  <a:pos x="93" y="183"/>
                </a:cxn>
                <a:cxn ang="0">
                  <a:pos x="97" y="191"/>
                </a:cxn>
                <a:cxn ang="0">
                  <a:pos x="82" y="194"/>
                </a:cxn>
                <a:cxn ang="0">
                  <a:pos x="70" y="184"/>
                </a:cxn>
                <a:cxn ang="0">
                  <a:pos x="76" y="176"/>
                </a:cxn>
                <a:cxn ang="0">
                  <a:pos x="64" y="176"/>
                </a:cxn>
                <a:cxn ang="0">
                  <a:pos x="42" y="168"/>
                </a:cxn>
                <a:cxn ang="0">
                  <a:pos x="34" y="160"/>
                </a:cxn>
                <a:cxn ang="0">
                  <a:pos x="24" y="166"/>
                </a:cxn>
                <a:cxn ang="0">
                  <a:pos x="23" y="140"/>
                </a:cxn>
                <a:cxn ang="0">
                  <a:pos x="18" y="130"/>
                </a:cxn>
                <a:cxn ang="0">
                  <a:pos x="20" y="120"/>
                </a:cxn>
                <a:cxn ang="0">
                  <a:pos x="19" y="109"/>
                </a:cxn>
                <a:cxn ang="0">
                  <a:pos x="14" y="103"/>
                </a:cxn>
                <a:cxn ang="0">
                  <a:pos x="14" y="94"/>
                </a:cxn>
                <a:cxn ang="0">
                  <a:pos x="0" y="83"/>
                </a:cxn>
              </a:cxnLst>
              <a:rect l="0" t="0" r="r" b="b"/>
              <a:pathLst>
                <a:path w="331" h="243">
                  <a:moveTo>
                    <a:pt x="0" y="83"/>
                  </a:moveTo>
                  <a:cubicBezTo>
                    <a:pt x="0" y="75"/>
                    <a:pt x="13" y="73"/>
                    <a:pt x="8" y="63"/>
                  </a:cubicBezTo>
                  <a:cubicBezTo>
                    <a:pt x="6" y="59"/>
                    <a:pt x="3" y="54"/>
                    <a:pt x="4" y="50"/>
                  </a:cubicBezTo>
                  <a:cubicBezTo>
                    <a:pt x="5" y="48"/>
                    <a:pt x="11" y="51"/>
                    <a:pt x="13" y="51"/>
                  </a:cubicBezTo>
                  <a:cubicBezTo>
                    <a:pt x="12" y="48"/>
                    <a:pt x="13" y="45"/>
                    <a:pt x="14" y="43"/>
                  </a:cubicBezTo>
                  <a:cubicBezTo>
                    <a:pt x="14" y="44"/>
                    <a:pt x="14" y="44"/>
                    <a:pt x="13" y="45"/>
                  </a:cubicBezTo>
                  <a:cubicBezTo>
                    <a:pt x="11" y="43"/>
                    <a:pt x="9" y="42"/>
                    <a:pt x="6" y="42"/>
                  </a:cubicBezTo>
                  <a:cubicBezTo>
                    <a:pt x="7" y="45"/>
                    <a:pt x="2" y="43"/>
                    <a:pt x="1" y="40"/>
                  </a:cubicBezTo>
                  <a:cubicBezTo>
                    <a:pt x="9" y="43"/>
                    <a:pt x="23" y="36"/>
                    <a:pt x="30" y="33"/>
                  </a:cubicBezTo>
                  <a:cubicBezTo>
                    <a:pt x="39" y="29"/>
                    <a:pt x="61" y="30"/>
                    <a:pt x="66" y="23"/>
                  </a:cubicBezTo>
                  <a:cubicBezTo>
                    <a:pt x="73" y="14"/>
                    <a:pt x="90" y="9"/>
                    <a:pt x="100" y="7"/>
                  </a:cubicBezTo>
                  <a:cubicBezTo>
                    <a:pt x="114" y="3"/>
                    <a:pt x="133" y="0"/>
                    <a:pt x="144" y="10"/>
                  </a:cubicBezTo>
                  <a:cubicBezTo>
                    <a:pt x="141" y="8"/>
                    <a:pt x="137" y="6"/>
                    <a:pt x="133" y="7"/>
                  </a:cubicBezTo>
                  <a:cubicBezTo>
                    <a:pt x="138" y="11"/>
                    <a:pt x="139" y="20"/>
                    <a:pt x="146" y="22"/>
                  </a:cubicBezTo>
                  <a:cubicBezTo>
                    <a:pt x="154" y="24"/>
                    <a:pt x="165" y="21"/>
                    <a:pt x="173" y="18"/>
                  </a:cubicBezTo>
                  <a:cubicBezTo>
                    <a:pt x="170" y="21"/>
                    <a:pt x="166" y="21"/>
                    <a:pt x="162" y="23"/>
                  </a:cubicBezTo>
                  <a:cubicBezTo>
                    <a:pt x="157" y="27"/>
                    <a:pt x="168" y="25"/>
                    <a:pt x="170" y="24"/>
                  </a:cubicBezTo>
                  <a:cubicBezTo>
                    <a:pt x="182" y="17"/>
                    <a:pt x="194" y="23"/>
                    <a:pt x="209" y="22"/>
                  </a:cubicBezTo>
                  <a:cubicBezTo>
                    <a:pt x="229" y="22"/>
                    <a:pt x="257" y="27"/>
                    <a:pt x="277" y="24"/>
                  </a:cubicBezTo>
                  <a:cubicBezTo>
                    <a:pt x="292" y="22"/>
                    <a:pt x="295" y="29"/>
                    <a:pt x="299" y="42"/>
                  </a:cubicBezTo>
                  <a:cubicBezTo>
                    <a:pt x="303" y="56"/>
                    <a:pt x="320" y="73"/>
                    <a:pt x="315" y="88"/>
                  </a:cubicBezTo>
                  <a:cubicBezTo>
                    <a:pt x="313" y="96"/>
                    <a:pt x="303" y="93"/>
                    <a:pt x="299" y="99"/>
                  </a:cubicBezTo>
                  <a:cubicBezTo>
                    <a:pt x="295" y="105"/>
                    <a:pt x="291" y="110"/>
                    <a:pt x="301" y="112"/>
                  </a:cubicBezTo>
                  <a:cubicBezTo>
                    <a:pt x="317" y="115"/>
                    <a:pt x="304" y="130"/>
                    <a:pt x="309" y="139"/>
                  </a:cubicBezTo>
                  <a:cubicBezTo>
                    <a:pt x="314" y="148"/>
                    <a:pt x="315" y="159"/>
                    <a:pt x="329" y="166"/>
                  </a:cubicBezTo>
                  <a:cubicBezTo>
                    <a:pt x="327" y="167"/>
                    <a:pt x="325" y="168"/>
                    <a:pt x="323" y="169"/>
                  </a:cubicBezTo>
                  <a:cubicBezTo>
                    <a:pt x="329" y="174"/>
                    <a:pt x="331" y="180"/>
                    <a:pt x="322" y="184"/>
                  </a:cubicBezTo>
                  <a:cubicBezTo>
                    <a:pt x="313" y="187"/>
                    <a:pt x="305" y="195"/>
                    <a:pt x="299" y="202"/>
                  </a:cubicBezTo>
                  <a:cubicBezTo>
                    <a:pt x="294" y="208"/>
                    <a:pt x="283" y="216"/>
                    <a:pt x="287" y="225"/>
                  </a:cubicBezTo>
                  <a:cubicBezTo>
                    <a:pt x="288" y="229"/>
                    <a:pt x="288" y="233"/>
                    <a:pt x="289" y="237"/>
                  </a:cubicBezTo>
                  <a:cubicBezTo>
                    <a:pt x="290" y="240"/>
                    <a:pt x="294" y="239"/>
                    <a:pt x="293" y="243"/>
                  </a:cubicBezTo>
                  <a:cubicBezTo>
                    <a:pt x="287" y="239"/>
                    <a:pt x="278" y="239"/>
                    <a:pt x="271" y="236"/>
                  </a:cubicBezTo>
                  <a:cubicBezTo>
                    <a:pt x="265" y="234"/>
                    <a:pt x="262" y="229"/>
                    <a:pt x="255" y="227"/>
                  </a:cubicBezTo>
                  <a:cubicBezTo>
                    <a:pt x="248" y="225"/>
                    <a:pt x="241" y="224"/>
                    <a:pt x="234" y="227"/>
                  </a:cubicBezTo>
                  <a:cubicBezTo>
                    <a:pt x="225" y="230"/>
                    <a:pt x="224" y="227"/>
                    <a:pt x="216" y="226"/>
                  </a:cubicBezTo>
                  <a:cubicBezTo>
                    <a:pt x="210" y="225"/>
                    <a:pt x="208" y="227"/>
                    <a:pt x="203" y="231"/>
                  </a:cubicBezTo>
                  <a:cubicBezTo>
                    <a:pt x="201" y="232"/>
                    <a:pt x="198" y="234"/>
                    <a:pt x="196" y="235"/>
                  </a:cubicBezTo>
                  <a:cubicBezTo>
                    <a:pt x="191" y="235"/>
                    <a:pt x="192" y="230"/>
                    <a:pt x="191" y="228"/>
                  </a:cubicBezTo>
                  <a:cubicBezTo>
                    <a:pt x="189" y="225"/>
                    <a:pt x="184" y="223"/>
                    <a:pt x="181" y="220"/>
                  </a:cubicBezTo>
                  <a:cubicBezTo>
                    <a:pt x="177" y="215"/>
                    <a:pt x="167" y="226"/>
                    <a:pt x="163" y="227"/>
                  </a:cubicBezTo>
                  <a:cubicBezTo>
                    <a:pt x="164" y="223"/>
                    <a:pt x="148" y="206"/>
                    <a:pt x="142" y="204"/>
                  </a:cubicBezTo>
                  <a:cubicBezTo>
                    <a:pt x="136" y="202"/>
                    <a:pt x="133" y="200"/>
                    <a:pt x="127" y="202"/>
                  </a:cubicBezTo>
                  <a:cubicBezTo>
                    <a:pt x="121" y="204"/>
                    <a:pt x="120" y="193"/>
                    <a:pt x="121" y="190"/>
                  </a:cubicBezTo>
                  <a:cubicBezTo>
                    <a:pt x="111" y="193"/>
                    <a:pt x="102" y="185"/>
                    <a:pt x="93" y="183"/>
                  </a:cubicBezTo>
                  <a:cubicBezTo>
                    <a:pt x="93" y="186"/>
                    <a:pt x="95" y="189"/>
                    <a:pt x="97" y="191"/>
                  </a:cubicBezTo>
                  <a:cubicBezTo>
                    <a:pt x="93" y="193"/>
                    <a:pt x="86" y="200"/>
                    <a:pt x="82" y="194"/>
                  </a:cubicBezTo>
                  <a:cubicBezTo>
                    <a:pt x="78" y="189"/>
                    <a:pt x="76" y="186"/>
                    <a:pt x="70" y="184"/>
                  </a:cubicBezTo>
                  <a:cubicBezTo>
                    <a:pt x="71" y="182"/>
                    <a:pt x="78" y="179"/>
                    <a:pt x="76" y="176"/>
                  </a:cubicBezTo>
                  <a:cubicBezTo>
                    <a:pt x="75" y="172"/>
                    <a:pt x="66" y="174"/>
                    <a:pt x="64" y="176"/>
                  </a:cubicBezTo>
                  <a:cubicBezTo>
                    <a:pt x="63" y="166"/>
                    <a:pt x="45" y="174"/>
                    <a:pt x="42" y="168"/>
                  </a:cubicBezTo>
                  <a:cubicBezTo>
                    <a:pt x="38" y="162"/>
                    <a:pt x="42" y="163"/>
                    <a:pt x="34" y="160"/>
                  </a:cubicBezTo>
                  <a:cubicBezTo>
                    <a:pt x="27" y="158"/>
                    <a:pt x="32" y="167"/>
                    <a:pt x="24" y="166"/>
                  </a:cubicBezTo>
                  <a:cubicBezTo>
                    <a:pt x="30" y="152"/>
                    <a:pt x="34" y="147"/>
                    <a:pt x="23" y="140"/>
                  </a:cubicBezTo>
                  <a:cubicBezTo>
                    <a:pt x="18" y="137"/>
                    <a:pt x="22" y="133"/>
                    <a:pt x="18" y="130"/>
                  </a:cubicBezTo>
                  <a:cubicBezTo>
                    <a:pt x="14" y="126"/>
                    <a:pt x="19" y="124"/>
                    <a:pt x="20" y="120"/>
                  </a:cubicBezTo>
                  <a:cubicBezTo>
                    <a:pt x="20" y="117"/>
                    <a:pt x="19" y="112"/>
                    <a:pt x="19" y="109"/>
                  </a:cubicBezTo>
                  <a:cubicBezTo>
                    <a:pt x="18" y="106"/>
                    <a:pt x="13" y="107"/>
                    <a:pt x="14" y="103"/>
                  </a:cubicBezTo>
                  <a:cubicBezTo>
                    <a:pt x="15" y="99"/>
                    <a:pt x="18" y="96"/>
                    <a:pt x="14" y="94"/>
                  </a:cubicBezTo>
                  <a:cubicBezTo>
                    <a:pt x="9" y="91"/>
                    <a:pt x="4" y="87"/>
                    <a:pt x="0" y="83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97" name="Freeform 162"/>
            <p:cNvSpPr>
              <a:spLocks/>
            </p:cNvSpPr>
            <p:nvPr/>
          </p:nvSpPr>
          <p:spPr bwMode="auto">
            <a:xfrm>
              <a:off x="6986231" y="11971958"/>
              <a:ext cx="972885" cy="979004"/>
            </a:xfrm>
            <a:custGeom>
              <a:avLst/>
              <a:gdLst/>
              <a:ahLst/>
              <a:cxnLst>
                <a:cxn ang="0">
                  <a:pos x="13" y="36"/>
                </a:cxn>
                <a:cxn ang="0">
                  <a:pos x="34" y="4"/>
                </a:cxn>
                <a:cxn ang="0">
                  <a:pos x="94" y="12"/>
                </a:cxn>
                <a:cxn ang="0">
                  <a:pos x="115" y="19"/>
                </a:cxn>
                <a:cxn ang="0">
                  <a:pos x="132" y="25"/>
                </a:cxn>
                <a:cxn ang="0">
                  <a:pos x="186" y="23"/>
                </a:cxn>
                <a:cxn ang="0">
                  <a:pos x="205" y="17"/>
                </a:cxn>
                <a:cxn ang="0">
                  <a:pos x="209" y="7"/>
                </a:cxn>
                <a:cxn ang="0">
                  <a:pos x="215" y="11"/>
                </a:cxn>
                <a:cxn ang="0">
                  <a:pos x="252" y="8"/>
                </a:cxn>
                <a:cxn ang="0">
                  <a:pos x="273" y="15"/>
                </a:cxn>
                <a:cxn ang="0">
                  <a:pos x="264" y="19"/>
                </a:cxn>
                <a:cxn ang="0">
                  <a:pos x="275" y="15"/>
                </a:cxn>
                <a:cxn ang="0">
                  <a:pos x="309" y="26"/>
                </a:cxn>
                <a:cxn ang="0">
                  <a:pos x="347" y="13"/>
                </a:cxn>
                <a:cxn ang="0">
                  <a:pos x="367" y="132"/>
                </a:cxn>
                <a:cxn ang="0">
                  <a:pos x="358" y="168"/>
                </a:cxn>
                <a:cxn ang="0">
                  <a:pos x="333" y="146"/>
                </a:cxn>
                <a:cxn ang="0">
                  <a:pos x="305" y="102"/>
                </a:cxn>
                <a:cxn ang="0">
                  <a:pos x="286" y="91"/>
                </a:cxn>
                <a:cxn ang="0">
                  <a:pos x="319" y="148"/>
                </a:cxn>
                <a:cxn ang="0">
                  <a:pos x="329" y="164"/>
                </a:cxn>
                <a:cxn ang="0">
                  <a:pos x="345" y="196"/>
                </a:cxn>
                <a:cxn ang="0">
                  <a:pos x="349" y="212"/>
                </a:cxn>
                <a:cxn ang="0">
                  <a:pos x="364" y="240"/>
                </a:cxn>
                <a:cxn ang="0">
                  <a:pos x="408" y="317"/>
                </a:cxn>
                <a:cxn ang="0">
                  <a:pos x="413" y="329"/>
                </a:cxn>
                <a:cxn ang="0">
                  <a:pos x="403" y="379"/>
                </a:cxn>
                <a:cxn ang="0">
                  <a:pos x="389" y="393"/>
                </a:cxn>
                <a:cxn ang="0">
                  <a:pos x="366" y="408"/>
                </a:cxn>
                <a:cxn ang="0">
                  <a:pos x="324" y="414"/>
                </a:cxn>
                <a:cxn ang="0">
                  <a:pos x="267" y="406"/>
                </a:cxn>
                <a:cxn ang="0">
                  <a:pos x="225" y="414"/>
                </a:cxn>
                <a:cxn ang="0">
                  <a:pos x="19" y="145"/>
                </a:cxn>
                <a:cxn ang="0">
                  <a:pos x="7" y="70"/>
                </a:cxn>
              </a:cxnLst>
              <a:rect l="0" t="0" r="r" b="b"/>
              <a:pathLst>
                <a:path w="424" h="427">
                  <a:moveTo>
                    <a:pt x="7" y="70"/>
                  </a:moveTo>
                  <a:cubicBezTo>
                    <a:pt x="0" y="59"/>
                    <a:pt x="15" y="47"/>
                    <a:pt x="13" y="36"/>
                  </a:cubicBezTo>
                  <a:cubicBezTo>
                    <a:pt x="11" y="23"/>
                    <a:pt x="0" y="14"/>
                    <a:pt x="18" y="0"/>
                  </a:cubicBezTo>
                  <a:cubicBezTo>
                    <a:pt x="18" y="9"/>
                    <a:pt x="29" y="5"/>
                    <a:pt x="34" y="4"/>
                  </a:cubicBezTo>
                  <a:cubicBezTo>
                    <a:pt x="44" y="1"/>
                    <a:pt x="53" y="4"/>
                    <a:pt x="62" y="5"/>
                  </a:cubicBezTo>
                  <a:cubicBezTo>
                    <a:pt x="73" y="6"/>
                    <a:pt x="84" y="9"/>
                    <a:pt x="94" y="12"/>
                  </a:cubicBezTo>
                  <a:cubicBezTo>
                    <a:pt x="99" y="13"/>
                    <a:pt x="100" y="18"/>
                    <a:pt x="104" y="19"/>
                  </a:cubicBezTo>
                  <a:cubicBezTo>
                    <a:pt x="108" y="20"/>
                    <a:pt x="111" y="20"/>
                    <a:pt x="115" y="19"/>
                  </a:cubicBezTo>
                  <a:cubicBezTo>
                    <a:pt x="118" y="19"/>
                    <a:pt x="119" y="23"/>
                    <a:pt x="122" y="24"/>
                  </a:cubicBezTo>
                  <a:cubicBezTo>
                    <a:pt x="125" y="24"/>
                    <a:pt x="129" y="24"/>
                    <a:pt x="132" y="25"/>
                  </a:cubicBezTo>
                  <a:cubicBezTo>
                    <a:pt x="143" y="26"/>
                    <a:pt x="150" y="33"/>
                    <a:pt x="160" y="34"/>
                  </a:cubicBezTo>
                  <a:cubicBezTo>
                    <a:pt x="170" y="36"/>
                    <a:pt x="179" y="29"/>
                    <a:pt x="186" y="23"/>
                  </a:cubicBezTo>
                  <a:cubicBezTo>
                    <a:pt x="190" y="20"/>
                    <a:pt x="193" y="17"/>
                    <a:pt x="196" y="14"/>
                  </a:cubicBezTo>
                  <a:cubicBezTo>
                    <a:pt x="199" y="16"/>
                    <a:pt x="201" y="18"/>
                    <a:pt x="205" y="17"/>
                  </a:cubicBezTo>
                  <a:cubicBezTo>
                    <a:pt x="203" y="16"/>
                    <a:pt x="203" y="16"/>
                    <a:pt x="201" y="16"/>
                  </a:cubicBezTo>
                  <a:cubicBezTo>
                    <a:pt x="204" y="14"/>
                    <a:pt x="208" y="11"/>
                    <a:pt x="209" y="7"/>
                  </a:cubicBezTo>
                  <a:cubicBezTo>
                    <a:pt x="215" y="10"/>
                    <a:pt x="220" y="4"/>
                    <a:pt x="226" y="4"/>
                  </a:cubicBezTo>
                  <a:cubicBezTo>
                    <a:pt x="222" y="6"/>
                    <a:pt x="218" y="8"/>
                    <a:pt x="215" y="11"/>
                  </a:cubicBezTo>
                  <a:cubicBezTo>
                    <a:pt x="216" y="11"/>
                    <a:pt x="241" y="3"/>
                    <a:pt x="229" y="2"/>
                  </a:cubicBezTo>
                  <a:cubicBezTo>
                    <a:pt x="238" y="0"/>
                    <a:pt x="244" y="10"/>
                    <a:pt x="252" y="8"/>
                  </a:cubicBezTo>
                  <a:cubicBezTo>
                    <a:pt x="256" y="8"/>
                    <a:pt x="260" y="4"/>
                    <a:pt x="264" y="5"/>
                  </a:cubicBezTo>
                  <a:cubicBezTo>
                    <a:pt x="268" y="7"/>
                    <a:pt x="270" y="12"/>
                    <a:pt x="273" y="15"/>
                  </a:cubicBezTo>
                  <a:cubicBezTo>
                    <a:pt x="270" y="12"/>
                    <a:pt x="266" y="7"/>
                    <a:pt x="261" y="6"/>
                  </a:cubicBezTo>
                  <a:cubicBezTo>
                    <a:pt x="263" y="10"/>
                    <a:pt x="258" y="17"/>
                    <a:pt x="264" y="19"/>
                  </a:cubicBezTo>
                  <a:cubicBezTo>
                    <a:pt x="270" y="20"/>
                    <a:pt x="267" y="22"/>
                    <a:pt x="271" y="26"/>
                  </a:cubicBezTo>
                  <a:cubicBezTo>
                    <a:pt x="271" y="24"/>
                    <a:pt x="283" y="19"/>
                    <a:pt x="275" y="15"/>
                  </a:cubicBezTo>
                  <a:cubicBezTo>
                    <a:pt x="284" y="17"/>
                    <a:pt x="287" y="26"/>
                    <a:pt x="297" y="25"/>
                  </a:cubicBezTo>
                  <a:cubicBezTo>
                    <a:pt x="301" y="25"/>
                    <a:pt x="311" y="18"/>
                    <a:pt x="309" y="26"/>
                  </a:cubicBezTo>
                  <a:cubicBezTo>
                    <a:pt x="315" y="22"/>
                    <a:pt x="323" y="24"/>
                    <a:pt x="330" y="22"/>
                  </a:cubicBezTo>
                  <a:cubicBezTo>
                    <a:pt x="336" y="20"/>
                    <a:pt x="342" y="18"/>
                    <a:pt x="347" y="13"/>
                  </a:cubicBezTo>
                  <a:lnTo>
                    <a:pt x="377" y="93"/>
                  </a:lnTo>
                  <a:cubicBezTo>
                    <a:pt x="370" y="103"/>
                    <a:pt x="371" y="121"/>
                    <a:pt x="367" y="132"/>
                  </a:cubicBezTo>
                  <a:cubicBezTo>
                    <a:pt x="364" y="139"/>
                    <a:pt x="364" y="143"/>
                    <a:pt x="364" y="150"/>
                  </a:cubicBezTo>
                  <a:cubicBezTo>
                    <a:pt x="364" y="156"/>
                    <a:pt x="356" y="162"/>
                    <a:pt x="358" y="168"/>
                  </a:cubicBezTo>
                  <a:cubicBezTo>
                    <a:pt x="354" y="164"/>
                    <a:pt x="350" y="163"/>
                    <a:pt x="345" y="160"/>
                  </a:cubicBezTo>
                  <a:cubicBezTo>
                    <a:pt x="340" y="156"/>
                    <a:pt x="337" y="151"/>
                    <a:pt x="333" y="146"/>
                  </a:cubicBezTo>
                  <a:cubicBezTo>
                    <a:pt x="329" y="140"/>
                    <a:pt x="316" y="135"/>
                    <a:pt x="317" y="126"/>
                  </a:cubicBezTo>
                  <a:cubicBezTo>
                    <a:pt x="319" y="116"/>
                    <a:pt x="310" y="109"/>
                    <a:pt x="305" y="102"/>
                  </a:cubicBezTo>
                  <a:cubicBezTo>
                    <a:pt x="299" y="93"/>
                    <a:pt x="294" y="82"/>
                    <a:pt x="291" y="70"/>
                  </a:cubicBezTo>
                  <a:cubicBezTo>
                    <a:pt x="287" y="75"/>
                    <a:pt x="282" y="86"/>
                    <a:pt x="286" y="91"/>
                  </a:cubicBezTo>
                  <a:cubicBezTo>
                    <a:pt x="294" y="101"/>
                    <a:pt x="294" y="112"/>
                    <a:pt x="300" y="122"/>
                  </a:cubicBezTo>
                  <a:cubicBezTo>
                    <a:pt x="306" y="130"/>
                    <a:pt x="312" y="141"/>
                    <a:pt x="319" y="148"/>
                  </a:cubicBezTo>
                  <a:cubicBezTo>
                    <a:pt x="322" y="151"/>
                    <a:pt x="326" y="154"/>
                    <a:pt x="329" y="157"/>
                  </a:cubicBezTo>
                  <a:cubicBezTo>
                    <a:pt x="331" y="159"/>
                    <a:pt x="337" y="169"/>
                    <a:pt x="329" y="164"/>
                  </a:cubicBezTo>
                  <a:cubicBezTo>
                    <a:pt x="335" y="168"/>
                    <a:pt x="330" y="174"/>
                    <a:pt x="334" y="178"/>
                  </a:cubicBezTo>
                  <a:cubicBezTo>
                    <a:pt x="339" y="184"/>
                    <a:pt x="342" y="189"/>
                    <a:pt x="345" y="196"/>
                  </a:cubicBezTo>
                  <a:cubicBezTo>
                    <a:pt x="346" y="199"/>
                    <a:pt x="349" y="202"/>
                    <a:pt x="350" y="205"/>
                  </a:cubicBezTo>
                  <a:cubicBezTo>
                    <a:pt x="352" y="207"/>
                    <a:pt x="349" y="210"/>
                    <a:pt x="349" y="212"/>
                  </a:cubicBezTo>
                  <a:cubicBezTo>
                    <a:pt x="349" y="215"/>
                    <a:pt x="354" y="220"/>
                    <a:pt x="355" y="222"/>
                  </a:cubicBezTo>
                  <a:cubicBezTo>
                    <a:pt x="358" y="228"/>
                    <a:pt x="361" y="234"/>
                    <a:pt x="364" y="240"/>
                  </a:cubicBezTo>
                  <a:cubicBezTo>
                    <a:pt x="374" y="259"/>
                    <a:pt x="384" y="277"/>
                    <a:pt x="394" y="297"/>
                  </a:cubicBezTo>
                  <a:cubicBezTo>
                    <a:pt x="397" y="304"/>
                    <a:pt x="403" y="310"/>
                    <a:pt x="408" y="317"/>
                  </a:cubicBezTo>
                  <a:cubicBezTo>
                    <a:pt x="412" y="323"/>
                    <a:pt x="420" y="325"/>
                    <a:pt x="424" y="331"/>
                  </a:cubicBezTo>
                  <a:cubicBezTo>
                    <a:pt x="420" y="332"/>
                    <a:pt x="416" y="331"/>
                    <a:pt x="413" y="329"/>
                  </a:cubicBezTo>
                  <a:cubicBezTo>
                    <a:pt x="410" y="340"/>
                    <a:pt x="411" y="355"/>
                    <a:pt x="416" y="362"/>
                  </a:cubicBezTo>
                  <a:cubicBezTo>
                    <a:pt x="422" y="367"/>
                    <a:pt x="410" y="379"/>
                    <a:pt x="403" y="379"/>
                  </a:cubicBezTo>
                  <a:cubicBezTo>
                    <a:pt x="399" y="380"/>
                    <a:pt x="398" y="377"/>
                    <a:pt x="394" y="381"/>
                  </a:cubicBezTo>
                  <a:cubicBezTo>
                    <a:pt x="392" y="384"/>
                    <a:pt x="390" y="389"/>
                    <a:pt x="389" y="393"/>
                  </a:cubicBezTo>
                  <a:cubicBezTo>
                    <a:pt x="387" y="398"/>
                    <a:pt x="385" y="402"/>
                    <a:pt x="380" y="403"/>
                  </a:cubicBezTo>
                  <a:cubicBezTo>
                    <a:pt x="376" y="404"/>
                    <a:pt x="369" y="403"/>
                    <a:pt x="366" y="408"/>
                  </a:cubicBezTo>
                  <a:cubicBezTo>
                    <a:pt x="362" y="417"/>
                    <a:pt x="365" y="427"/>
                    <a:pt x="353" y="426"/>
                  </a:cubicBezTo>
                  <a:cubicBezTo>
                    <a:pt x="339" y="425"/>
                    <a:pt x="331" y="413"/>
                    <a:pt x="324" y="414"/>
                  </a:cubicBezTo>
                  <a:cubicBezTo>
                    <a:pt x="299" y="415"/>
                    <a:pt x="285" y="417"/>
                    <a:pt x="266" y="414"/>
                  </a:cubicBezTo>
                  <a:cubicBezTo>
                    <a:pt x="266" y="412"/>
                    <a:pt x="269" y="408"/>
                    <a:pt x="267" y="406"/>
                  </a:cubicBezTo>
                  <a:cubicBezTo>
                    <a:pt x="264" y="401"/>
                    <a:pt x="261" y="410"/>
                    <a:pt x="260" y="411"/>
                  </a:cubicBezTo>
                  <a:cubicBezTo>
                    <a:pt x="255" y="418"/>
                    <a:pt x="232" y="414"/>
                    <a:pt x="225" y="414"/>
                  </a:cubicBezTo>
                  <a:lnTo>
                    <a:pt x="26" y="414"/>
                  </a:lnTo>
                  <a:lnTo>
                    <a:pt x="19" y="145"/>
                  </a:lnTo>
                  <a:cubicBezTo>
                    <a:pt x="18" y="132"/>
                    <a:pt x="18" y="119"/>
                    <a:pt x="17" y="107"/>
                  </a:cubicBezTo>
                  <a:cubicBezTo>
                    <a:pt x="15" y="96"/>
                    <a:pt x="12" y="80"/>
                    <a:pt x="7" y="7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98" name="Freeform 163"/>
            <p:cNvSpPr>
              <a:spLocks/>
            </p:cNvSpPr>
            <p:nvPr/>
          </p:nvSpPr>
          <p:spPr bwMode="auto">
            <a:xfrm>
              <a:off x="8497568" y="13428226"/>
              <a:ext cx="36713" cy="24476"/>
            </a:xfrm>
            <a:custGeom>
              <a:avLst/>
              <a:gdLst/>
              <a:ahLst/>
              <a:cxnLst>
                <a:cxn ang="0">
                  <a:pos x="16" y="12"/>
                </a:cxn>
                <a:cxn ang="0">
                  <a:pos x="11" y="2"/>
                </a:cxn>
                <a:cxn ang="0">
                  <a:pos x="11" y="6"/>
                </a:cxn>
                <a:cxn ang="0">
                  <a:pos x="0" y="0"/>
                </a:cxn>
                <a:cxn ang="0">
                  <a:pos x="16" y="12"/>
                </a:cxn>
              </a:cxnLst>
              <a:rect l="0" t="0" r="r" b="b"/>
              <a:pathLst>
                <a:path w="16" h="12">
                  <a:moveTo>
                    <a:pt x="16" y="12"/>
                  </a:moveTo>
                  <a:cubicBezTo>
                    <a:pt x="16" y="8"/>
                    <a:pt x="14" y="4"/>
                    <a:pt x="11" y="2"/>
                  </a:cubicBezTo>
                  <a:cubicBezTo>
                    <a:pt x="11" y="3"/>
                    <a:pt x="11" y="5"/>
                    <a:pt x="11" y="6"/>
                  </a:cubicBezTo>
                  <a:cubicBezTo>
                    <a:pt x="6" y="6"/>
                    <a:pt x="4" y="1"/>
                    <a:pt x="0" y="0"/>
                  </a:cubicBezTo>
                  <a:cubicBezTo>
                    <a:pt x="4" y="6"/>
                    <a:pt x="14" y="6"/>
                    <a:pt x="16" y="12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99" name="Freeform 164"/>
            <p:cNvSpPr>
              <a:spLocks/>
            </p:cNvSpPr>
            <p:nvPr/>
          </p:nvSpPr>
          <p:spPr bwMode="auto">
            <a:xfrm>
              <a:off x="7830622" y="11923008"/>
              <a:ext cx="1829513" cy="1554168"/>
            </a:xfrm>
            <a:custGeom>
              <a:avLst/>
              <a:gdLst/>
              <a:ahLst/>
              <a:cxnLst>
                <a:cxn ang="0">
                  <a:pos x="324" y="657"/>
                </a:cxn>
                <a:cxn ang="0">
                  <a:pos x="289" y="610"/>
                </a:cxn>
                <a:cxn ang="0">
                  <a:pos x="268" y="577"/>
                </a:cxn>
                <a:cxn ang="0">
                  <a:pos x="259" y="553"/>
                </a:cxn>
                <a:cxn ang="0">
                  <a:pos x="250" y="538"/>
                </a:cxn>
                <a:cxn ang="0">
                  <a:pos x="242" y="527"/>
                </a:cxn>
                <a:cxn ang="0">
                  <a:pos x="210" y="505"/>
                </a:cxn>
                <a:cxn ang="0">
                  <a:pos x="185" y="459"/>
                </a:cxn>
                <a:cxn ang="0">
                  <a:pos x="180" y="412"/>
                </a:cxn>
                <a:cxn ang="0">
                  <a:pos x="175" y="397"/>
                </a:cxn>
                <a:cxn ang="0">
                  <a:pos x="163" y="374"/>
                </a:cxn>
                <a:cxn ang="0">
                  <a:pos x="120" y="337"/>
                </a:cxn>
                <a:cxn ang="0">
                  <a:pos x="104" y="312"/>
                </a:cxn>
                <a:cxn ang="0">
                  <a:pos x="85" y="268"/>
                </a:cxn>
                <a:cxn ang="0">
                  <a:pos x="36" y="191"/>
                </a:cxn>
                <a:cxn ang="0">
                  <a:pos x="4" y="176"/>
                </a:cxn>
                <a:cxn ang="0">
                  <a:pos x="10" y="130"/>
                </a:cxn>
                <a:cxn ang="0">
                  <a:pos x="52" y="126"/>
                </a:cxn>
                <a:cxn ang="0">
                  <a:pos x="105" y="87"/>
                </a:cxn>
                <a:cxn ang="0">
                  <a:pos x="81" y="27"/>
                </a:cxn>
                <a:cxn ang="0">
                  <a:pos x="204" y="10"/>
                </a:cxn>
                <a:cxn ang="0">
                  <a:pos x="357" y="118"/>
                </a:cxn>
                <a:cxn ang="0">
                  <a:pos x="428" y="131"/>
                </a:cxn>
                <a:cxn ang="0">
                  <a:pos x="464" y="134"/>
                </a:cxn>
                <a:cxn ang="0">
                  <a:pos x="500" y="154"/>
                </a:cxn>
                <a:cxn ang="0">
                  <a:pos x="525" y="188"/>
                </a:cxn>
                <a:cxn ang="0">
                  <a:pos x="525" y="194"/>
                </a:cxn>
                <a:cxn ang="0">
                  <a:pos x="553" y="212"/>
                </a:cxn>
                <a:cxn ang="0">
                  <a:pos x="571" y="231"/>
                </a:cxn>
                <a:cxn ang="0">
                  <a:pos x="573" y="256"/>
                </a:cxn>
                <a:cxn ang="0">
                  <a:pos x="584" y="278"/>
                </a:cxn>
                <a:cxn ang="0">
                  <a:pos x="594" y="290"/>
                </a:cxn>
                <a:cxn ang="0">
                  <a:pos x="615" y="323"/>
                </a:cxn>
                <a:cxn ang="0">
                  <a:pos x="633" y="324"/>
                </a:cxn>
                <a:cxn ang="0">
                  <a:pos x="644" y="351"/>
                </a:cxn>
                <a:cxn ang="0">
                  <a:pos x="769" y="408"/>
                </a:cxn>
                <a:cxn ang="0">
                  <a:pos x="795" y="429"/>
                </a:cxn>
                <a:cxn ang="0">
                  <a:pos x="776" y="523"/>
                </a:cxn>
                <a:cxn ang="0">
                  <a:pos x="535" y="593"/>
                </a:cxn>
                <a:cxn ang="0">
                  <a:pos x="489" y="650"/>
                </a:cxn>
                <a:cxn ang="0">
                  <a:pos x="457" y="637"/>
                </a:cxn>
                <a:cxn ang="0">
                  <a:pos x="400" y="630"/>
                </a:cxn>
                <a:cxn ang="0">
                  <a:pos x="353" y="628"/>
                </a:cxn>
                <a:cxn ang="0">
                  <a:pos x="343" y="663"/>
                </a:cxn>
                <a:cxn ang="0">
                  <a:pos x="330" y="675"/>
                </a:cxn>
              </a:cxnLst>
              <a:rect l="0" t="0" r="r" b="b"/>
              <a:pathLst>
                <a:path w="797" h="677">
                  <a:moveTo>
                    <a:pt x="330" y="675"/>
                  </a:moveTo>
                  <a:cubicBezTo>
                    <a:pt x="331" y="670"/>
                    <a:pt x="328" y="660"/>
                    <a:pt x="324" y="657"/>
                  </a:cubicBezTo>
                  <a:cubicBezTo>
                    <a:pt x="322" y="656"/>
                    <a:pt x="312" y="635"/>
                    <a:pt x="312" y="645"/>
                  </a:cubicBezTo>
                  <a:cubicBezTo>
                    <a:pt x="312" y="627"/>
                    <a:pt x="299" y="622"/>
                    <a:pt x="289" y="610"/>
                  </a:cubicBezTo>
                  <a:cubicBezTo>
                    <a:pt x="285" y="605"/>
                    <a:pt x="280" y="598"/>
                    <a:pt x="278" y="593"/>
                  </a:cubicBezTo>
                  <a:cubicBezTo>
                    <a:pt x="276" y="585"/>
                    <a:pt x="272" y="583"/>
                    <a:pt x="268" y="577"/>
                  </a:cubicBezTo>
                  <a:cubicBezTo>
                    <a:pt x="266" y="574"/>
                    <a:pt x="268" y="571"/>
                    <a:pt x="265" y="567"/>
                  </a:cubicBezTo>
                  <a:cubicBezTo>
                    <a:pt x="263" y="565"/>
                    <a:pt x="260" y="556"/>
                    <a:pt x="259" y="553"/>
                  </a:cubicBezTo>
                  <a:cubicBezTo>
                    <a:pt x="258" y="550"/>
                    <a:pt x="257" y="547"/>
                    <a:pt x="256" y="544"/>
                  </a:cubicBezTo>
                  <a:cubicBezTo>
                    <a:pt x="254" y="541"/>
                    <a:pt x="252" y="541"/>
                    <a:pt x="250" y="538"/>
                  </a:cubicBezTo>
                  <a:cubicBezTo>
                    <a:pt x="249" y="536"/>
                    <a:pt x="250" y="533"/>
                    <a:pt x="249" y="531"/>
                  </a:cubicBezTo>
                  <a:cubicBezTo>
                    <a:pt x="247" y="529"/>
                    <a:pt x="244" y="529"/>
                    <a:pt x="242" y="527"/>
                  </a:cubicBezTo>
                  <a:cubicBezTo>
                    <a:pt x="237" y="522"/>
                    <a:pt x="231" y="518"/>
                    <a:pt x="227" y="513"/>
                  </a:cubicBezTo>
                  <a:cubicBezTo>
                    <a:pt x="222" y="507"/>
                    <a:pt x="216" y="509"/>
                    <a:pt x="210" y="505"/>
                  </a:cubicBezTo>
                  <a:cubicBezTo>
                    <a:pt x="200" y="498"/>
                    <a:pt x="194" y="484"/>
                    <a:pt x="188" y="474"/>
                  </a:cubicBezTo>
                  <a:cubicBezTo>
                    <a:pt x="184" y="468"/>
                    <a:pt x="185" y="465"/>
                    <a:pt x="185" y="459"/>
                  </a:cubicBezTo>
                  <a:cubicBezTo>
                    <a:pt x="185" y="452"/>
                    <a:pt x="180" y="446"/>
                    <a:pt x="179" y="439"/>
                  </a:cubicBezTo>
                  <a:cubicBezTo>
                    <a:pt x="178" y="430"/>
                    <a:pt x="182" y="421"/>
                    <a:pt x="180" y="412"/>
                  </a:cubicBezTo>
                  <a:cubicBezTo>
                    <a:pt x="180" y="408"/>
                    <a:pt x="177" y="405"/>
                    <a:pt x="175" y="401"/>
                  </a:cubicBezTo>
                  <a:cubicBezTo>
                    <a:pt x="174" y="400"/>
                    <a:pt x="167" y="391"/>
                    <a:pt x="175" y="397"/>
                  </a:cubicBezTo>
                  <a:cubicBezTo>
                    <a:pt x="173" y="392"/>
                    <a:pt x="169" y="392"/>
                    <a:pt x="168" y="387"/>
                  </a:cubicBezTo>
                  <a:cubicBezTo>
                    <a:pt x="167" y="383"/>
                    <a:pt x="165" y="378"/>
                    <a:pt x="163" y="374"/>
                  </a:cubicBezTo>
                  <a:cubicBezTo>
                    <a:pt x="159" y="362"/>
                    <a:pt x="149" y="354"/>
                    <a:pt x="141" y="346"/>
                  </a:cubicBezTo>
                  <a:cubicBezTo>
                    <a:pt x="134" y="340"/>
                    <a:pt x="128" y="339"/>
                    <a:pt x="120" y="337"/>
                  </a:cubicBezTo>
                  <a:cubicBezTo>
                    <a:pt x="117" y="336"/>
                    <a:pt x="115" y="330"/>
                    <a:pt x="114" y="327"/>
                  </a:cubicBezTo>
                  <a:cubicBezTo>
                    <a:pt x="112" y="321"/>
                    <a:pt x="108" y="317"/>
                    <a:pt x="104" y="312"/>
                  </a:cubicBezTo>
                  <a:cubicBezTo>
                    <a:pt x="117" y="308"/>
                    <a:pt x="99" y="287"/>
                    <a:pt x="95" y="282"/>
                  </a:cubicBezTo>
                  <a:cubicBezTo>
                    <a:pt x="93" y="279"/>
                    <a:pt x="85" y="273"/>
                    <a:pt x="85" y="268"/>
                  </a:cubicBezTo>
                  <a:cubicBezTo>
                    <a:pt x="86" y="261"/>
                    <a:pt x="76" y="256"/>
                    <a:pt x="73" y="249"/>
                  </a:cubicBezTo>
                  <a:cubicBezTo>
                    <a:pt x="63" y="229"/>
                    <a:pt x="47" y="211"/>
                    <a:pt x="36" y="191"/>
                  </a:cubicBezTo>
                  <a:cubicBezTo>
                    <a:pt x="32" y="185"/>
                    <a:pt x="29" y="175"/>
                    <a:pt x="21" y="173"/>
                  </a:cubicBezTo>
                  <a:cubicBezTo>
                    <a:pt x="18" y="172"/>
                    <a:pt x="4" y="170"/>
                    <a:pt x="4" y="176"/>
                  </a:cubicBezTo>
                  <a:cubicBezTo>
                    <a:pt x="0" y="172"/>
                    <a:pt x="7" y="161"/>
                    <a:pt x="8" y="157"/>
                  </a:cubicBezTo>
                  <a:cubicBezTo>
                    <a:pt x="11" y="148"/>
                    <a:pt x="9" y="139"/>
                    <a:pt x="10" y="130"/>
                  </a:cubicBezTo>
                  <a:cubicBezTo>
                    <a:pt x="12" y="118"/>
                    <a:pt x="10" y="126"/>
                    <a:pt x="12" y="119"/>
                  </a:cubicBezTo>
                  <a:cubicBezTo>
                    <a:pt x="20" y="121"/>
                    <a:pt x="44" y="128"/>
                    <a:pt x="52" y="126"/>
                  </a:cubicBezTo>
                  <a:cubicBezTo>
                    <a:pt x="69" y="122"/>
                    <a:pt x="69" y="97"/>
                    <a:pt x="85" y="95"/>
                  </a:cubicBezTo>
                  <a:cubicBezTo>
                    <a:pt x="91" y="94"/>
                    <a:pt x="106" y="95"/>
                    <a:pt x="105" y="87"/>
                  </a:cubicBezTo>
                  <a:cubicBezTo>
                    <a:pt x="104" y="69"/>
                    <a:pt x="112" y="75"/>
                    <a:pt x="123" y="71"/>
                  </a:cubicBezTo>
                  <a:cubicBezTo>
                    <a:pt x="108" y="57"/>
                    <a:pt x="94" y="42"/>
                    <a:pt x="81" y="27"/>
                  </a:cubicBezTo>
                  <a:cubicBezTo>
                    <a:pt x="107" y="22"/>
                    <a:pt x="124" y="16"/>
                    <a:pt x="154" y="0"/>
                  </a:cubicBezTo>
                  <a:cubicBezTo>
                    <a:pt x="167" y="2"/>
                    <a:pt x="190" y="4"/>
                    <a:pt x="204" y="10"/>
                  </a:cubicBezTo>
                  <a:cubicBezTo>
                    <a:pt x="252" y="32"/>
                    <a:pt x="291" y="66"/>
                    <a:pt x="332" y="97"/>
                  </a:cubicBezTo>
                  <a:cubicBezTo>
                    <a:pt x="340" y="104"/>
                    <a:pt x="349" y="110"/>
                    <a:pt x="357" y="118"/>
                  </a:cubicBezTo>
                  <a:cubicBezTo>
                    <a:pt x="366" y="126"/>
                    <a:pt x="373" y="126"/>
                    <a:pt x="385" y="127"/>
                  </a:cubicBezTo>
                  <a:cubicBezTo>
                    <a:pt x="399" y="128"/>
                    <a:pt x="414" y="130"/>
                    <a:pt x="428" y="131"/>
                  </a:cubicBezTo>
                  <a:cubicBezTo>
                    <a:pt x="433" y="132"/>
                    <a:pt x="436" y="129"/>
                    <a:pt x="441" y="130"/>
                  </a:cubicBezTo>
                  <a:cubicBezTo>
                    <a:pt x="449" y="132"/>
                    <a:pt x="457" y="133"/>
                    <a:pt x="464" y="134"/>
                  </a:cubicBezTo>
                  <a:cubicBezTo>
                    <a:pt x="473" y="134"/>
                    <a:pt x="473" y="144"/>
                    <a:pt x="476" y="150"/>
                  </a:cubicBezTo>
                  <a:cubicBezTo>
                    <a:pt x="480" y="159"/>
                    <a:pt x="493" y="153"/>
                    <a:pt x="500" y="154"/>
                  </a:cubicBezTo>
                  <a:cubicBezTo>
                    <a:pt x="508" y="155"/>
                    <a:pt x="509" y="159"/>
                    <a:pt x="511" y="165"/>
                  </a:cubicBezTo>
                  <a:cubicBezTo>
                    <a:pt x="514" y="172"/>
                    <a:pt x="527" y="180"/>
                    <a:pt x="525" y="188"/>
                  </a:cubicBezTo>
                  <a:cubicBezTo>
                    <a:pt x="525" y="187"/>
                    <a:pt x="524" y="186"/>
                    <a:pt x="523" y="185"/>
                  </a:cubicBezTo>
                  <a:cubicBezTo>
                    <a:pt x="520" y="190"/>
                    <a:pt x="526" y="190"/>
                    <a:pt x="525" y="194"/>
                  </a:cubicBezTo>
                  <a:cubicBezTo>
                    <a:pt x="525" y="194"/>
                    <a:pt x="548" y="197"/>
                    <a:pt x="540" y="203"/>
                  </a:cubicBezTo>
                  <a:cubicBezTo>
                    <a:pt x="543" y="204"/>
                    <a:pt x="550" y="221"/>
                    <a:pt x="553" y="212"/>
                  </a:cubicBezTo>
                  <a:cubicBezTo>
                    <a:pt x="551" y="220"/>
                    <a:pt x="572" y="230"/>
                    <a:pt x="577" y="235"/>
                  </a:cubicBezTo>
                  <a:cubicBezTo>
                    <a:pt x="574" y="235"/>
                    <a:pt x="572" y="233"/>
                    <a:pt x="571" y="231"/>
                  </a:cubicBezTo>
                  <a:cubicBezTo>
                    <a:pt x="571" y="240"/>
                    <a:pt x="577" y="240"/>
                    <a:pt x="579" y="248"/>
                  </a:cubicBezTo>
                  <a:cubicBezTo>
                    <a:pt x="580" y="252"/>
                    <a:pt x="580" y="262"/>
                    <a:pt x="573" y="256"/>
                  </a:cubicBezTo>
                  <a:cubicBezTo>
                    <a:pt x="574" y="261"/>
                    <a:pt x="572" y="262"/>
                    <a:pt x="577" y="263"/>
                  </a:cubicBezTo>
                  <a:cubicBezTo>
                    <a:pt x="577" y="263"/>
                    <a:pt x="583" y="276"/>
                    <a:pt x="584" y="278"/>
                  </a:cubicBezTo>
                  <a:cubicBezTo>
                    <a:pt x="582" y="277"/>
                    <a:pt x="581" y="275"/>
                    <a:pt x="580" y="274"/>
                  </a:cubicBezTo>
                  <a:cubicBezTo>
                    <a:pt x="584" y="280"/>
                    <a:pt x="591" y="283"/>
                    <a:pt x="594" y="290"/>
                  </a:cubicBezTo>
                  <a:cubicBezTo>
                    <a:pt x="597" y="296"/>
                    <a:pt x="598" y="302"/>
                    <a:pt x="602" y="308"/>
                  </a:cubicBezTo>
                  <a:cubicBezTo>
                    <a:pt x="605" y="313"/>
                    <a:pt x="609" y="322"/>
                    <a:pt x="615" y="323"/>
                  </a:cubicBezTo>
                  <a:cubicBezTo>
                    <a:pt x="618" y="324"/>
                    <a:pt x="628" y="321"/>
                    <a:pt x="626" y="327"/>
                  </a:cubicBezTo>
                  <a:cubicBezTo>
                    <a:pt x="628" y="324"/>
                    <a:pt x="630" y="323"/>
                    <a:pt x="633" y="324"/>
                  </a:cubicBezTo>
                  <a:cubicBezTo>
                    <a:pt x="629" y="329"/>
                    <a:pt x="626" y="340"/>
                    <a:pt x="638" y="337"/>
                  </a:cubicBezTo>
                  <a:cubicBezTo>
                    <a:pt x="637" y="337"/>
                    <a:pt x="643" y="350"/>
                    <a:pt x="644" y="351"/>
                  </a:cubicBezTo>
                  <a:cubicBezTo>
                    <a:pt x="657" y="366"/>
                    <a:pt x="675" y="392"/>
                    <a:pt x="682" y="395"/>
                  </a:cubicBezTo>
                  <a:cubicBezTo>
                    <a:pt x="725" y="400"/>
                    <a:pt x="746" y="402"/>
                    <a:pt x="769" y="408"/>
                  </a:cubicBezTo>
                  <a:cubicBezTo>
                    <a:pt x="772" y="407"/>
                    <a:pt x="775" y="405"/>
                    <a:pt x="776" y="403"/>
                  </a:cubicBezTo>
                  <a:cubicBezTo>
                    <a:pt x="781" y="415"/>
                    <a:pt x="793" y="422"/>
                    <a:pt x="795" y="429"/>
                  </a:cubicBezTo>
                  <a:cubicBezTo>
                    <a:pt x="797" y="437"/>
                    <a:pt x="797" y="441"/>
                    <a:pt x="795" y="449"/>
                  </a:cubicBezTo>
                  <a:cubicBezTo>
                    <a:pt x="788" y="473"/>
                    <a:pt x="785" y="518"/>
                    <a:pt x="776" y="523"/>
                  </a:cubicBezTo>
                  <a:cubicBezTo>
                    <a:pt x="714" y="556"/>
                    <a:pt x="636" y="568"/>
                    <a:pt x="563" y="580"/>
                  </a:cubicBezTo>
                  <a:cubicBezTo>
                    <a:pt x="553" y="583"/>
                    <a:pt x="544" y="588"/>
                    <a:pt x="535" y="593"/>
                  </a:cubicBezTo>
                  <a:cubicBezTo>
                    <a:pt x="522" y="600"/>
                    <a:pt x="509" y="623"/>
                    <a:pt x="505" y="637"/>
                  </a:cubicBezTo>
                  <a:cubicBezTo>
                    <a:pt x="503" y="643"/>
                    <a:pt x="496" y="650"/>
                    <a:pt x="489" y="650"/>
                  </a:cubicBezTo>
                  <a:cubicBezTo>
                    <a:pt x="482" y="650"/>
                    <a:pt x="480" y="638"/>
                    <a:pt x="474" y="636"/>
                  </a:cubicBezTo>
                  <a:cubicBezTo>
                    <a:pt x="468" y="634"/>
                    <a:pt x="463" y="637"/>
                    <a:pt x="457" y="637"/>
                  </a:cubicBezTo>
                  <a:cubicBezTo>
                    <a:pt x="448" y="636"/>
                    <a:pt x="436" y="637"/>
                    <a:pt x="428" y="633"/>
                  </a:cubicBezTo>
                  <a:cubicBezTo>
                    <a:pt x="418" y="628"/>
                    <a:pt x="411" y="630"/>
                    <a:pt x="400" y="630"/>
                  </a:cubicBezTo>
                  <a:cubicBezTo>
                    <a:pt x="391" y="630"/>
                    <a:pt x="381" y="636"/>
                    <a:pt x="372" y="636"/>
                  </a:cubicBezTo>
                  <a:cubicBezTo>
                    <a:pt x="360" y="636"/>
                    <a:pt x="359" y="627"/>
                    <a:pt x="353" y="628"/>
                  </a:cubicBezTo>
                  <a:cubicBezTo>
                    <a:pt x="344" y="631"/>
                    <a:pt x="342" y="641"/>
                    <a:pt x="342" y="648"/>
                  </a:cubicBezTo>
                  <a:cubicBezTo>
                    <a:pt x="341" y="655"/>
                    <a:pt x="350" y="658"/>
                    <a:pt x="343" y="663"/>
                  </a:cubicBezTo>
                  <a:cubicBezTo>
                    <a:pt x="341" y="664"/>
                    <a:pt x="340" y="673"/>
                    <a:pt x="330" y="677"/>
                  </a:cubicBezTo>
                  <a:cubicBezTo>
                    <a:pt x="330" y="676"/>
                    <a:pt x="330" y="676"/>
                    <a:pt x="330" y="67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00" name="Freeform 165"/>
            <p:cNvSpPr>
              <a:spLocks/>
            </p:cNvSpPr>
            <p:nvPr/>
          </p:nvSpPr>
          <p:spPr bwMode="auto">
            <a:xfrm>
              <a:off x="8509805" y="13409869"/>
              <a:ext cx="6119" cy="61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3"/>
                </a:cxn>
                <a:cxn ang="0">
                  <a:pos x="0" y="0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cubicBezTo>
                    <a:pt x="3" y="1"/>
                    <a:pt x="3" y="2"/>
                    <a:pt x="2" y="3"/>
                  </a:cubicBezTo>
                  <a:cubicBezTo>
                    <a:pt x="1" y="2"/>
                    <a:pt x="1" y="1"/>
                    <a:pt x="0" y="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01" name="Freeform 166"/>
            <p:cNvSpPr>
              <a:spLocks/>
            </p:cNvSpPr>
            <p:nvPr/>
          </p:nvSpPr>
          <p:spPr bwMode="auto">
            <a:xfrm>
              <a:off x="8503687" y="13415989"/>
              <a:ext cx="12237" cy="1223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4" y="5"/>
                </a:cxn>
                <a:cxn ang="0">
                  <a:pos x="0" y="3"/>
                </a:cxn>
                <a:cxn ang="0">
                  <a:pos x="3" y="0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4" y="1"/>
                    <a:pt x="4" y="3"/>
                    <a:pt x="4" y="5"/>
                  </a:cubicBezTo>
                  <a:cubicBezTo>
                    <a:pt x="2" y="4"/>
                    <a:pt x="1" y="4"/>
                    <a:pt x="0" y="3"/>
                  </a:cubicBezTo>
                  <a:cubicBezTo>
                    <a:pt x="1" y="2"/>
                    <a:pt x="2" y="1"/>
                    <a:pt x="3" y="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02" name="Freeform 167"/>
            <p:cNvSpPr>
              <a:spLocks/>
            </p:cNvSpPr>
            <p:nvPr/>
          </p:nvSpPr>
          <p:spPr bwMode="auto">
            <a:xfrm>
              <a:off x="9097208" y="12388035"/>
              <a:ext cx="12237" cy="6119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7" y="3"/>
                </a:cxn>
                <a:cxn ang="0">
                  <a:pos x="0" y="3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cubicBezTo>
                    <a:pt x="2" y="0"/>
                    <a:pt x="5" y="1"/>
                    <a:pt x="7" y="3"/>
                  </a:cubicBezTo>
                  <a:cubicBezTo>
                    <a:pt x="5" y="3"/>
                    <a:pt x="2" y="3"/>
                    <a:pt x="0" y="3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03" name="Freeform 168"/>
            <p:cNvSpPr>
              <a:spLocks/>
            </p:cNvSpPr>
            <p:nvPr/>
          </p:nvSpPr>
          <p:spPr bwMode="auto">
            <a:xfrm>
              <a:off x="7451258" y="8790196"/>
              <a:ext cx="30594" cy="18356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11" y="8"/>
                </a:cxn>
                <a:cxn ang="0">
                  <a:pos x="0" y="2"/>
                </a:cxn>
                <a:cxn ang="0">
                  <a:pos x="7" y="8"/>
                </a:cxn>
              </a:cxnLst>
              <a:rect l="0" t="0" r="r" b="b"/>
              <a:pathLst>
                <a:path w="11" h="8">
                  <a:moveTo>
                    <a:pt x="7" y="8"/>
                  </a:moveTo>
                  <a:cubicBezTo>
                    <a:pt x="9" y="8"/>
                    <a:pt x="10" y="8"/>
                    <a:pt x="11" y="8"/>
                  </a:cubicBezTo>
                  <a:cubicBezTo>
                    <a:pt x="10" y="1"/>
                    <a:pt x="6" y="0"/>
                    <a:pt x="0" y="2"/>
                  </a:cubicBezTo>
                  <a:cubicBezTo>
                    <a:pt x="2" y="4"/>
                    <a:pt x="5" y="6"/>
                    <a:pt x="7" y="8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04" name="Freeform 169"/>
            <p:cNvSpPr>
              <a:spLocks/>
            </p:cNvSpPr>
            <p:nvPr/>
          </p:nvSpPr>
          <p:spPr bwMode="auto">
            <a:xfrm>
              <a:off x="7481851" y="8802435"/>
              <a:ext cx="6119" cy="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4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cubicBezTo>
                    <a:pt x="3" y="0"/>
                    <a:pt x="1" y="0"/>
                    <a:pt x="0" y="0"/>
                  </a:cubicBezTo>
                  <a:cubicBezTo>
                    <a:pt x="2" y="0"/>
                    <a:pt x="3" y="0"/>
                    <a:pt x="4" y="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05" name="Freeform 170"/>
            <p:cNvSpPr>
              <a:spLocks/>
            </p:cNvSpPr>
            <p:nvPr/>
          </p:nvSpPr>
          <p:spPr bwMode="auto">
            <a:xfrm>
              <a:off x="7757196" y="8826909"/>
              <a:ext cx="36713" cy="18356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5" y="8"/>
                </a:cxn>
                <a:cxn ang="0">
                  <a:pos x="10" y="2"/>
                </a:cxn>
                <a:cxn ang="0">
                  <a:pos x="8" y="5"/>
                </a:cxn>
                <a:cxn ang="0">
                  <a:pos x="0" y="4"/>
                </a:cxn>
              </a:cxnLst>
              <a:rect l="0" t="0" r="r" b="b"/>
              <a:pathLst>
                <a:path w="15" h="8">
                  <a:moveTo>
                    <a:pt x="0" y="4"/>
                  </a:moveTo>
                  <a:cubicBezTo>
                    <a:pt x="5" y="5"/>
                    <a:pt x="10" y="6"/>
                    <a:pt x="15" y="8"/>
                  </a:cubicBezTo>
                  <a:cubicBezTo>
                    <a:pt x="14" y="6"/>
                    <a:pt x="13" y="3"/>
                    <a:pt x="10" y="2"/>
                  </a:cubicBezTo>
                  <a:cubicBezTo>
                    <a:pt x="8" y="0"/>
                    <a:pt x="3" y="1"/>
                    <a:pt x="8" y="5"/>
                  </a:cubicBezTo>
                  <a:cubicBezTo>
                    <a:pt x="6" y="4"/>
                    <a:pt x="3" y="3"/>
                    <a:pt x="0" y="4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06" name="Freeform 171"/>
            <p:cNvSpPr>
              <a:spLocks/>
            </p:cNvSpPr>
            <p:nvPr/>
          </p:nvSpPr>
          <p:spPr bwMode="auto">
            <a:xfrm>
              <a:off x="7769433" y="8808553"/>
              <a:ext cx="6119" cy="1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4"/>
                </a:cxn>
                <a:cxn ang="0">
                  <a:pos x="0" y="0"/>
                </a:cxn>
              </a:cxnLst>
              <a:rect l="0" t="0" r="r" b="b"/>
              <a:pathLst>
                <a:path w="3" h="4">
                  <a:moveTo>
                    <a:pt x="0" y="0"/>
                  </a:moveTo>
                  <a:cubicBezTo>
                    <a:pt x="1" y="2"/>
                    <a:pt x="1" y="3"/>
                    <a:pt x="3" y="4"/>
                  </a:cubicBezTo>
                  <a:cubicBezTo>
                    <a:pt x="2" y="3"/>
                    <a:pt x="1" y="2"/>
                    <a:pt x="0" y="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07" name="Freeform 263"/>
            <p:cNvSpPr>
              <a:spLocks/>
            </p:cNvSpPr>
            <p:nvPr/>
          </p:nvSpPr>
          <p:spPr bwMode="auto">
            <a:xfrm>
              <a:off x="6484492" y="9665181"/>
              <a:ext cx="263108" cy="116256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10" y="27"/>
                </a:cxn>
                <a:cxn ang="0">
                  <a:pos x="14" y="21"/>
                </a:cxn>
                <a:cxn ang="0">
                  <a:pos x="32" y="17"/>
                </a:cxn>
                <a:cxn ang="0">
                  <a:pos x="44" y="6"/>
                </a:cxn>
                <a:cxn ang="0">
                  <a:pos x="30" y="21"/>
                </a:cxn>
                <a:cxn ang="0">
                  <a:pos x="51" y="13"/>
                </a:cxn>
                <a:cxn ang="0">
                  <a:pos x="73" y="13"/>
                </a:cxn>
                <a:cxn ang="0">
                  <a:pos x="106" y="20"/>
                </a:cxn>
                <a:cxn ang="0">
                  <a:pos x="109" y="30"/>
                </a:cxn>
                <a:cxn ang="0">
                  <a:pos x="110" y="47"/>
                </a:cxn>
                <a:cxn ang="0">
                  <a:pos x="5" y="44"/>
                </a:cxn>
                <a:cxn ang="0">
                  <a:pos x="13" y="37"/>
                </a:cxn>
                <a:cxn ang="0">
                  <a:pos x="25" y="32"/>
                </a:cxn>
                <a:cxn ang="0">
                  <a:pos x="12" y="32"/>
                </a:cxn>
                <a:cxn ang="0">
                  <a:pos x="0" y="42"/>
                </a:cxn>
              </a:cxnLst>
              <a:rect l="0" t="0" r="r" b="b"/>
              <a:pathLst>
                <a:path w="113" h="50">
                  <a:moveTo>
                    <a:pt x="0" y="42"/>
                  </a:moveTo>
                  <a:cubicBezTo>
                    <a:pt x="5" y="39"/>
                    <a:pt x="9" y="34"/>
                    <a:pt x="10" y="27"/>
                  </a:cubicBezTo>
                  <a:cubicBezTo>
                    <a:pt x="10" y="23"/>
                    <a:pt x="10" y="21"/>
                    <a:pt x="14" y="21"/>
                  </a:cubicBezTo>
                  <a:cubicBezTo>
                    <a:pt x="20" y="20"/>
                    <a:pt x="27" y="21"/>
                    <a:pt x="32" y="17"/>
                  </a:cubicBezTo>
                  <a:cubicBezTo>
                    <a:pt x="36" y="14"/>
                    <a:pt x="39" y="6"/>
                    <a:pt x="44" y="6"/>
                  </a:cubicBezTo>
                  <a:cubicBezTo>
                    <a:pt x="39" y="11"/>
                    <a:pt x="33" y="15"/>
                    <a:pt x="30" y="21"/>
                  </a:cubicBezTo>
                  <a:cubicBezTo>
                    <a:pt x="42" y="21"/>
                    <a:pt x="52" y="28"/>
                    <a:pt x="51" y="13"/>
                  </a:cubicBezTo>
                  <a:cubicBezTo>
                    <a:pt x="51" y="0"/>
                    <a:pt x="68" y="11"/>
                    <a:pt x="73" y="13"/>
                  </a:cubicBezTo>
                  <a:cubicBezTo>
                    <a:pt x="83" y="18"/>
                    <a:pt x="98" y="11"/>
                    <a:pt x="106" y="20"/>
                  </a:cubicBezTo>
                  <a:cubicBezTo>
                    <a:pt x="110" y="24"/>
                    <a:pt x="113" y="25"/>
                    <a:pt x="109" y="30"/>
                  </a:cubicBezTo>
                  <a:cubicBezTo>
                    <a:pt x="105" y="34"/>
                    <a:pt x="106" y="44"/>
                    <a:pt x="110" y="47"/>
                  </a:cubicBezTo>
                  <a:cubicBezTo>
                    <a:pt x="75" y="50"/>
                    <a:pt x="40" y="48"/>
                    <a:pt x="5" y="44"/>
                  </a:cubicBezTo>
                  <a:cubicBezTo>
                    <a:pt x="9" y="42"/>
                    <a:pt x="10" y="39"/>
                    <a:pt x="13" y="37"/>
                  </a:cubicBezTo>
                  <a:cubicBezTo>
                    <a:pt x="17" y="35"/>
                    <a:pt x="21" y="36"/>
                    <a:pt x="25" y="32"/>
                  </a:cubicBezTo>
                  <a:cubicBezTo>
                    <a:pt x="20" y="32"/>
                    <a:pt x="16" y="31"/>
                    <a:pt x="12" y="32"/>
                  </a:cubicBezTo>
                  <a:cubicBezTo>
                    <a:pt x="7" y="32"/>
                    <a:pt x="5" y="42"/>
                    <a:pt x="0" y="42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08" name="Freeform 264"/>
            <p:cNvSpPr>
              <a:spLocks/>
            </p:cNvSpPr>
            <p:nvPr/>
          </p:nvSpPr>
          <p:spPr bwMode="auto">
            <a:xfrm>
              <a:off x="6937281" y="7786718"/>
              <a:ext cx="10640545" cy="3249068"/>
            </a:xfrm>
            <a:custGeom>
              <a:avLst/>
              <a:gdLst/>
              <a:ahLst/>
              <a:cxnLst>
                <a:cxn ang="0">
                  <a:pos x="137" y="291"/>
                </a:cxn>
                <a:cxn ang="0">
                  <a:pos x="164" y="380"/>
                </a:cxn>
                <a:cxn ang="0">
                  <a:pos x="224" y="470"/>
                </a:cxn>
                <a:cxn ang="0">
                  <a:pos x="376" y="407"/>
                </a:cxn>
                <a:cxn ang="0">
                  <a:pos x="480" y="344"/>
                </a:cxn>
                <a:cxn ang="0">
                  <a:pos x="695" y="301"/>
                </a:cxn>
                <a:cxn ang="0">
                  <a:pos x="876" y="273"/>
                </a:cxn>
                <a:cxn ang="0">
                  <a:pos x="1045" y="253"/>
                </a:cxn>
                <a:cxn ang="0">
                  <a:pos x="1238" y="308"/>
                </a:cxn>
                <a:cxn ang="0">
                  <a:pos x="1291" y="303"/>
                </a:cxn>
                <a:cxn ang="0">
                  <a:pos x="1220" y="232"/>
                </a:cxn>
                <a:cxn ang="0">
                  <a:pos x="1280" y="183"/>
                </a:cxn>
                <a:cxn ang="0">
                  <a:pos x="1469" y="114"/>
                </a:cxn>
                <a:cxn ang="0">
                  <a:pos x="1609" y="57"/>
                </a:cxn>
                <a:cxn ang="0">
                  <a:pos x="1747" y="19"/>
                </a:cxn>
                <a:cxn ang="0">
                  <a:pos x="2095" y="57"/>
                </a:cxn>
                <a:cxn ang="0">
                  <a:pos x="2013" y="156"/>
                </a:cxn>
                <a:cxn ang="0">
                  <a:pos x="2330" y="141"/>
                </a:cxn>
                <a:cxn ang="0">
                  <a:pos x="2612" y="153"/>
                </a:cxn>
                <a:cxn ang="0">
                  <a:pos x="2771" y="201"/>
                </a:cxn>
                <a:cxn ang="0">
                  <a:pos x="2930" y="174"/>
                </a:cxn>
                <a:cxn ang="0">
                  <a:pos x="3158" y="180"/>
                </a:cxn>
                <a:cxn ang="0">
                  <a:pos x="3651" y="274"/>
                </a:cxn>
                <a:cxn ang="0">
                  <a:pos x="3988" y="267"/>
                </a:cxn>
                <a:cxn ang="0">
                  <a:pos x="4446" y="381"/>
                </a:cxn>
                <a:cxn ang="0">
                  <a:pos x="4588" y="415"/>
                </a:cxn>
                <a:cxn ang="0">
                  <a:pos x="4454" y="424"/>
                </a:cxn>
                <a:cxn ang="0">
                  <a:pos x="4325" y="452"/>
                </a:cxn>
                <a:cxn ang="0">
                  <a:pos x="4424" y="499"/>
                </a:cxn>
                <a:cxn ang="0">
                  <a:pos x="4368" y="578"/>
                </a:cxn>
                <a:cxn ang="0">
                  <a:pos x="4211" y="628"/>
                </a:cxn>
                <a:cxn ang="0">
                  <a:pos x="4238" y="750"/>
                </a:cxn>
                <a:cxn ang="0">
                  <a:pos x="4268" y="918"/>
                </a:cxn>
                <a:cxn ang="0">
                  <a:pos x="4047" y="726"/>
                </a:cxn>
                <a:cxn ang="0">
                  <a:pos x="4078" y="542"/>
                </a:cxn>
                <a:cxn ang="0">
                  <a:pos x="3940" y="569"/>
                </a:cxn>
                <a:cxn ang="0">
                  <a:pos x="3838" y="682"/>
                </a:cxn>
                <a:cxn ang="0">
                  <a:pos x="3528" y="676"/>
                </a:cxn>
                <a:cxn ang="0">
                  <a:pos x="3545" y="874"/>
                </a:cxn>
                <a:cxn ang="0">
                  <a:pos x="3752" y="975"/>
                </a:cxn>
                <a:cxn ang="0">
                  <a:pos x="3739" y="1347"/>
                </a:cxn>
                <a:cxn ang="0">
                  <a:pos x="3667" y="1219"/>
                </a:cxn>
                <a:cxn ang="0">
                  <a:pos x="3436" y="1071"/>
                </a:cxn>
                <a:cxn ang="0">
                  <a:pos x="3038" y="929"/>
                </a:cxn>
                <a:cxn ang="0">
                  <a:pos x="2830" y="1077"/>
                </a:cxn>
                <a:cxn ang="0">
                  <a:pos x="2380" y="1019"/>
                </a:cxn>
                <a:cxn ang="0">
                  <a:pos x="2106" y="1063"/>
                </a:cxn>
                <a:cxn ang="0">
                  <a:pos x="1814" y="1002"/>
                </a:cxn>
                <a:cxn ang="0">
                  <a:pos x="1527" y="884"/>
                </a:cxn>
                <a:cxn ang="0">
                  <a:pos x="1313" y="845"/>
                </a:cxn>
                <a:cxn ang="0">
                  <a:pos x="1128" y="931"/>
                </a:cxn>
                <a:cxn ang="0">
                  <a:pos x="1008" y="1000"/>
                </a:cxn>
                <a:cxn ang="0">
                  <a:pos x="756" y="1016"/>
                </a:cxn>
                <a:cxn ang="0">
                  <a:pos x="797" y="1212"/>
                </a:cxn>
                <a:cxn ang="0">
                  <a:pos x="812" y="1404"/>
                </a:cxn>
                <a:cxn ang="0">
                  <a:pos x="405" y="1241"/>
                </a:cxn>
                <a:cxn ang="0">
                  <a:pos x="446" y="1142"/>
                </a:cxn>
                <a:cxn ang="0">
                  <a:pos x="319" y="1000"/>
                </a:cxn>
                <a:cxn ang="0">
                  <a:pos x="152" y="829"/>
                </a:cxn>
                <a:cxn ang="0">
                  <a:pos x="102" y="644"/>
                </a:cxn>
                <a:cxn ang="0">
                  <a:pos x="32" y="333"/>
                </a:cxn>
              </a:cxnLst>
              <a:rect l="0" t="0" r="r" b="b"/>
              <a:pathLst>
                <a:path w="4638" h="1416">
                  <a:moveTo>
                    <a:pt x="0" y="302"/>
                  </a:moveTo>
                  <a:cubicBezTo>
                    <a:pt x="7" y="299"/>
                    <a:pt x="16" y="299"/>
                    <a:pt x="22" y="294"/>
                  </a:cubicBezTo>
                  <a:cubicBezTo>
                    <a:pt x="26" y="290"/>
                    <a:pt x="20" y="287"/>
                    <a:pt x="27" y="285"/>
                  </a:cubicBezTo>
                  <a:cubicBezTo>
                    <a:pt x="33" y="284"/>
                    <a:pt x="49" y="284"/>
                    <a:pt x="44" y="274"/>
                  </a:cubicBezTo>
                  <a:cubicBezTo>
                    <a:pt x="50" y="276"/>
                    <a:pt x="55" y="279"/>
                    <a:pt x="61" y="277"/>
                  </a:cubicBezTo>
                  <a:cubicBezTo>
                    <a:pt x="67" y="276"/>
                    <a:pt x="65" y="272"/>
                    <a:pt x="61" y="269"/>
                  </a:cubicBezTo>
                  <a:cubicBezTo>
                    <a:pt x="66" y="270"/>
                    <a:pt x="73" y="271"/>
                    <a:pt x="77" y="273"/>
                  </a:cubicBezTo>
                  <a:cubicBezTo>
                    <a:pt x="79" y="274"/>
                    <a:pt x="84" y="271"/>
                    <a:pt x="84" y="269"/>
                  </a:cubicBezTo>
                  <a:cubicBezTo>
                    <a:pt x="85" y="266"/>
                    <a:pt x="91" y="267"/>
                    <a:pt x="93" y="267"/>
                  </a:cubicBezTo>
                  <a:cubicBezTo>
                    <a:pt x="91" y="266"/>
                    <a:pt x="90" y="265"/>
                    <a:pt x="89" y="264"/>
                  </a:cubicBezTo>
                  <a:cubicBezTo>
                    <a:pt x="94" y="262"/>
                    <a:pt x="101" y="265"/>
                    <a:pt x="105" y="267"/>
                  </a:cubicBezTo>
                  <a:cubicBezTo>
                    <a:pt x="111" y="270"/>
                    <a:pt x="118" y="269"/>
                    <a:pt x="124" y="271"/>
                  </a:cubicBezTo>
                  <a:cubicBezTo>
                    <a:pt x="122" y="281"/>
                    <a:pt x="100" y="276"/>
                    <a:pt x="96" y="271"/>
                  </a:cubicBezTo>
                  <a:cubicBezTo>
                    <a:pt x="95" y="272"/>
                    <a:pt x="94" y="273"/>
                    <a:pt x="93" y="274"/>
                  </a:cubicBezTo>
                  <a:cubicBezTo>
                    <a:pt x="98" y="276"/>
                    <a:pt x="103" y="277"/>
                    <a:pt x="108" y="280"/>
                  </a:cubicBezTo>
                  <a:cubicBezTo>
                    <a:pt x="105" y="280"/>
                    <a:pt x="103" y="281"/>
                    <a:pt x="100" y="282"/>
                  </a:cubicBezTo>
                  <a:cubicBezTo>
                    <a:pt x="104" y="282"/>
                    <a:pt x="107" y="280"/>
                    <a:pt x="111" y="280"/>
                  </a:cubicBezTo>
                  <a:cubicBezTo>
                    <a:pt x="115" y="280"/>
                    <a:pt x="119" y="281"/>
                    <a:pt x="123" y="281"/>
                  </a:cubicBezTo>
                  <a:cubicBezTo>
                    <a:pt x="122" y="283"/>
                    <a:pt x="121" y="284"/>
                    <a:pt x="121" y="285"/>
                  </a:cubicBezTo>
                  <a:cubicBezTo>
                    <a:pt x="125" y="282"/>
                    <a:pt x="132" y="280"/>
                    <a:pt x="136" y="285"/>
                  </a:cubicBezTo>
                  <a:cubicBezTo>
                    <a:pt x="132" y="287"/>
                    <a:pt x="131" y="287"/>
                    <a:pt x="136" y="288"/>
                  </a:cubicBezTo>
                  <a:cubicBezTo>
                    <a:pt x="129" y="289"/>
                    <a:pt x="134" y="291"/>
                    <a:pt x="137" y="291"/>
                  </a:cubicBezTo>
                  <a:cubicBezTo>
                    <a:pt x="134" y="293"/>
                    <a:pt x="123" y="293"/>
                    <a:pt x="126" y="299"/>
                  </a:cubicBezTo>
                  <a:cubicBezTo>
                    <a:pt x="130" y="292"/>
                    <a:pt x="140" y="295"/>
                    <a:pt x="140" y="286"/>
                  </a:cubicBezTo>
                  <a:cubicBezTo>
                    <a:pt x="145" y="287"/>
                    <a:pt x="151" y="286"/>
                    <a:pt x="156" y="286"/>
                  </a:cubicBezTo>
                  <a:cubicBezTo>
                    <a:pt x="161" y="286"/>
                    <a:pt x="167" y="289"/>
                    <a:pt x="172" y="289"/>
                  </a:cubicBezTo>
                  <a:cubicBezTo>
                    <a:pt x="185" y="291"/>
                    <a:pt x="196" y="288"/>
                    <a:pt x="209" y="293"/>
                  </a:cubicBezTo>
                  <a:cubicBezTo>
                    <a:pt x="224" y="298"/>
                    <a:pt x="239" y="303"/>
                    <a:pt x="254" y="307"/>
                  </a:cubicBezTo>
                  <a:cubicBezTo>
                    <a:pt x="266" y="311"/>
                    <a:pt x="277" y="321"/>
                    <a:pt x="290" y="323"/>
                  </a:cubicBezTo>
                  <a:cubicBezTo>
                    <a:pt x="289" y="322"/>
                    <a:pt x="288" y="321"/>
                    <a:pt x="286" y="320"/>
                  </a:cubicBezTo>
                  <a:cubicBezTo>
                    <a:pt x="297" y="326"/>
                    <a:pt x="310" y="333"/>
                    <a:pt x="323" y="332"/>
                  </a:cubicBezTo>
                  <a:cubicBezTo>
                    <a:pt x="322" y="330"/>
                    <a:pt x="321" y="329"/>
                    <a:pt x="320" y="328"/>
                  </a:cubicBezTo>
                  <a:cubicBezTo>
                    <a:pt x="325" y="330"/>
                    <a:pt x="331" y="333"/>
                    <a:pt x="336" y="337"/>
                  </a:cubicBezTo>
                  <a:cubicBezTo>
                    <a:pt x="340" y="342"/>
                    <a:pt x="347" y="341"/>
                    <a:pt x="352" y="344"/>
                  </a:cubicBezTo>
                  <a:cubicBezTo>
                    <a:pt x="357" y="346"/>
                    <a:pt x="359" y="345"/>
                    <a:pt x="362" y="351"/>
                  </a:cubicBezTo>
                  <a:cubicBezTo>
                    <a:pt x="362" y="353"/>
                    <a:pt x="365" y="362"/>
                    <a:pt x="368" y="362"/>
                  </a:cubicBezTo>
                  <a:cubicBezTo>
                    <a:pt x="380" y="366"/>
                    <a:pt x="373" y="377"/>
                    <a:pt x="366" y="384"/>
                  </a:cubicBezTo>
                  <a:cubicBezTo>
                    <a:pt x="356" y="393"/>
                    <a:pt x="347" y="398"/>
                    <a:pt x="334" y="401"/>
                  </a:cubicBezTo>
                  <a:cubicBezTo>
                    <a:pt x="319" y="405"/>
                    <a:pt x="306" y="407"/>
                    <a:pt x="291" y="405"/>
                  </a:cubicBezTo>
                  <a:cubicBezTo>
                    <a:pt x="274" y="403"/>
                    <a:pt x="258" y="398"/>
                    <a:pt x="241" y="397"/>
                  </a:cubicBezTo>
                  <a:cubicBezTo>
                    <a:pt x="226" y="396"/>
                    <a:pt x="213" y="394"/>
                    <a:pt x="200" y="388"/>
                  </a:cubicBezTo>
                  <a:cubicBezTo>
                    <a:pt x="197" y="386"/>
                    <a:pt x="185" y="388"/>
                    <a:pt x="185" y="388"/>
                  </a:cubicBezTo>
                  <a:cubicBezTo>
                    <a:pt x="182" y="382"/>
                    <a:pt x="172" y="386"/>
                    <a:pt x="174" y="379"/>
                  </a:cubicBezTo>
                  <a:cubicBezTo>
                    <a:pt x="171" y="383"/>
                    <a:pt x="167" y="383"/>
                    <a:pt x="164" y="380"/>
                  </a:cubicBezTo>
                  <a:cubicBezTo>
                    <a:pt x="161" y="378"/>
                    <a:pt x="155" y="381"/>
                    <a:pt x="152" y="380"/>
                  </a:cubicBezTo>
                  <a:cubicBezTo>
                    <a:pt x="149" y="379"/>
                    <a:pt x="127" y="368"/>
                    <a:pt x="138" y="368"/>
                  </a:cubicBezTo>
                  <a:cubicBezTo>
                    <a:pt x="133" y="368"/>
                    <a:pt x="127" y="367"/>
                    <a:pt x="122" y="365"/>
                  </a:cubicBezTo>
                  <a:cubicBezTo>
                    <a:pt x="117" y="364"/>
                    <a:pt x="112" y="366"/>
                    <a:pt x="107" y="365"/>
                  </a:cubicBezTo>
                  <a:cubicBezTo>
                    <a:pt x="114" y="368"/>
                    <a:pt x="121" y="367"/>
                    <a:pt x="128" y="371"/>
                  </a:cubicBezTo>
                  <a:cubicBezTo>
                    <a:pt x="127" y="373"/>
                    <a:pt x="125" y="374"/>
                    <a:pt x="124" y="375"/>
                  </a:cubicBezTo>
                  <a:cubicBezTo>
                    <a:pt x="128" y="375"/>
                    <a:pt x="145" y="382"/>
                    <a:pt x="135" y="381"/>
                  </a:cubicBezTo>
                  <a:cubicBezTo>
                    <a:pt x="140" y="382"/>
                    <a:pt x="146" y="381"/>
                    <a:pt x="151" y="385"/>
                  </a:cubicBezTo>
                  <a:cubicBezTo>
                    <a:pt x="146" y="383"/>
                    <a:pt x="143" y="387"/>
                    <a:pt x="139" y="386"/>
                  </a:cubicBezTo>
                  <a:cubicBezTo>
                    <a:pt x="144" y="387"/>
                    <a:pt x="151" y="384"/>
                    <a:pt x="156" y="388"/>
                  </a:cubicBezTo>
                  <a:cubicBezTo>
                    <a:pt x="151" y="387"/>
                    <a:pt x="146" y="387"/>
                    <a:pt x="142" y="389"/>
                  </a:cubicBezTo>
                  <a:cubicBezTo>
                    <a:pt x="147" y="390"/>
                    <a:pt x="157" y="391"/>
                    <a:pt x="162" y="390"/>
                  </a:cubicBezTo>
                  <a:cubicBezTo>
                    <a:pt x="163" y="396"/>
                    <a:pt x="157" y="395"/>
                    <a:pt x="153" y="396"/>
                  </a:cubicBezTo>
                  <a:cubicBezTo>
                    <a:pt x="166" y="397"/>
                    <a:pt x="181" y="399"/>
                    <a:pt x="191" y="406"/>
                  </a:cubicBezTo>
                  <a:cubicBezTo>
                    <a:pt x="194" y="407"/>
                    <a:pt x="209" y="421"/>
                    <a:pt x="199" y="419"/>
                  </a:cubicBezTo>
                  <a:cubicBezTo>
                    <a:pt x="204" y="426"/>
                    <a:pt x="190" y="430"/>
                    <a:pt x="193" y="433"/>
                  </a:cubicBezTo>
                  <a:cubicBezTo>
                    <a:pt x="196" y="436"/>
                    <a:pt x="208" y="441"/>
                    <a:pt x="203" y="446"/>
                  </a:cubicBezTo>
                  <a:cubicBezTo>
                    <a:pt x="208" y="447"/>
                    <a:pt x="208" y="454"/>
                    <a:pt x="213" y="455"/>
                  </a:cubicBezTo>
                  <a:cubicBezTo>
                    <a:pt x="212" y="455"/>
                    <a:pt x="211" y="456"/>
                    <a:pt x="209" y="457"/>
                  </a:cubicBezTo>
                  <a:cubicBezTo>
                    <a:pt x="210" y="458"/>
                    <a:pt x="212" y="459"/>
                    <a:pt x="213" y="460"/>
                  </a:cubicBezTo>
                  <a:cubicBezTo>
                    <a:pt x="212" y="461"/>
                    <a:pt x="211" y="462"/>
                    <a:pt x="210" y="463"/>
                  </a:cubicBezTo>
                  <a:cubicBezTo>
                    <a:pt x="215" y="465"/>
                    <a:pt x="219" y="468"/>
                    <a:pt x="224" y="470"/>
                  </a:cubicBezTo>
                  <a:cubicBezTo>
                    <a:pt x="230" y="473"/>
                    <a:pt x="233" y="468"/>
                    <a:pt x="239" y="471"/>
                  </a:cubicBezTo>
                  <a:cubicBezTo>
                    <a:pt x="241" y="471"/>
                    <a:pt x="243" y="472"/>
                    <a:pt x="244" y="474"/>
                  </a:cubicBezTo>
                  <a:cubicBezTo>
                    <a:pt x="247" y="478"/>
                    <a:pt x="247" y="473"/>
                    <a:pt x="249" y="475"/>
                  </a:cubicBezTo>
                  <a:cubicBezTo>
                    <a:pt x="255" y="478"/>
                    <a:pt x="258" y="483"/>
                    <a:pt x="264" y="485"/>
                  </a:cubicBezTo>
                  <a:cubicBezTo>
                    <a:pt x="271" y="487"/>
                    <a:pt x="278" y="488"/>
                    <a:pt x="286" y="490"/>
                  </a:cubicBezTo>
                  <a:cubicBezTo>
                    <a:pt x="292" y="492"/>
                    <a:pt x="294" y="487"/>
                    <a:pt x="298" y="487"/>
                  </a:cubicBezTo>
                  <a:cubicBezTo>
                    <a:pt x="316" y="489"/>
                    <a:pt x="301" y="477"/>
                    <a:pt x="304" y="472"/>
                  </a:cubicBezTo>
                  <a:cubicBezTo>
                    <a:pt x="300" y="471"/>
                    <a:pt x="296" y="467"/>
                    <a:pt x="291" y="469"/>
                  </a:cubicBezTo>
                  <a:cubicBezTo>
                    <a:pt x="287" y="470"/>
                    <a:pt x="281" y="471"/>
                    <a:pt x="278" y="468"/>
                  </a:cubicBezTo>
                  <a:cubicBezTo>
                    <a:pt x="270" y="461"/>
                    <a:pt x="260" y="457"/>
                    <a:pt x="253" y="448"/>
                  </a:cubicBezTo>
                  <a:cubicBezTo>
                    <a:pt x="262" y="449"/>
                    <a:pt x="262" y="447"/>
                    <a:pt x="265" y="441"/>
                  </a:cubicBezTo>
                  <a:cubicBezTo>
                    <a:pt x="268" y="436"/>
                    <a:pt x="276" y="440"/>
                    <a:pt x="280" y="440"/>
                  </a:cubicBezTo>
                  <a:cubicBezTo>
                    <a:pt x="291" y="443"/>
                    <a:pt x="298" y="454"/>
                    <a:pt x="310" y="451"/>
                  </a:cubicBezTo>
                  <a:cubicBezTo>
                    <a:pt x="308" y="453"/>
                    <a:pt x="305" y="454"/>
                    <a:pt x="302" y="454"/>
                  </a:cubicBezTo>
                  <a:cubicBezTo>
                    <a:pt x="304" y="461"/>
                    <a:pt x="310" y="454"/>
                    <a:pt x="315" y="454"/>
                  </a:cubicBezTo>
                  <a:cubicBezTo>
                    <a:pt x="323" y="453"/>
                    <a:pt x="331" y="456"/>
                    <a:pt x="338" y="459"/>
                  </a:cubicBezTo>
                  <a:cubicBezTo>
                    <a:pt x="345" y="462"/>
                    <a:pt x="348" y="461"/>
                    <a:pt x="355" y="460"/>
                  </a:cubicBezTo>
                  <a:cubicBezTo>
                    <a:pt x="360" y="459"/>
                    <a:pt x="370" y="462"/>
                    <a:pt x="375" y="463"/>
                  </a:cubicBezTo>
                  <a:cubicBezTo>
                    <a:pt x="372" y="456"/>
                    <a:pt x="367" y="449"/>
                    <a:pt x="361" y="444"/>
                  </a:cubicBezTo>
                  <a:cubicBezTo>
                    <a:pt x="357" y="440"/>
                    <a:pt x="344" y="435"/>
                    <a:pt x="343" y="429"/>
                  </a:cubicBezTo>
                  <a:cubicBezTo>
                    <a:pt x="342" y="423"/>
                    <a:pt x="353" y="421"/>
                    <a:pt x="356" y="418"/>
                  </a:cubicBezTo>
                  <a:cubicBezTo>
                    <a:pt x="363" y="414"/>
                    <a:pt x="368" y="409"/>
                    <a:pt x="376" y="407"/>
                  </a:cubicBezTo>
                  <a:cubicBezTo>
                    <a:pt x="383" y="405"/>
                    <a:pt x="390" y="404"/>
                    <a:pt x="395" y="398"/>
                  </a:cubicBezTo>
                  <a:cubicBezTo>
                    <a:pt x="400" y="393"/>
                    <a:pt x="404" y="387"/>
                    <a:pt x="412" y="390"/>
                  </a:cubicBezTo>
                  <a:cubicBezTo>
                    <a:pt x="419" y="392"/>
                    <a:pt x="423" y="392"/>
                    <a:pt x="431" y="392"/>
                  </a:cubicBezTo>
                  <a:cubicBezTo>
                    <a:pt x="436" y="393"/>
                    <a:pt x="446" y="394"/>
                    <a:pt x="448" y="400"/>
                  </a:cubicBezTo>
                  <a:cubicBezTo>
                    <a:pt x="445" y="401"/>
                    <a:pt x="442" y="402"/>
                    <a:pt x="440" y="404"/>
                  </a:cubicBezTo>
                  <a:cubicBezTo>
                    <a:pt x="441" y="405"/>
                    <a:pt x="443" y="406"/>
                    <a:pt x="444" y="407"/>
                  </a:cubicBezTo>
                  <a:cubicBezTo>
                    <a:pt x="444" y="402"/>
                    <a:pt x="450" y="401"/>
                    <a:pt x="454" y="402"/>
                  </a:cubicBezTo>
                  <a:cubicBezTo>
                    <a:pt x="460" y="403"/>
                    <a:pt x="462" y="410"/>
                    <a:pt x="467" y="413"/>
                  </a:cubicBezTo>
                  <a:cubicBezTo>
                    <a:pt x="461" y="406"/>
                    <a:pt x="456" y="388"/>
                    <a:pt x="469" y="384"/>
                  </a:cubicBezTo>
                  <a:cubicBezTo>
                    <a:pt x="463" y="382"/>
                    <a:pt x="465" y="375"/>
                    <a:pt x="462" y="371"/>
                  </a:cubicBezTo>
                  <a:cubicBezTo>
                    <a:pt x="456" y="365"/>
                    <a:pt x="450" y="366"/>
                    <a:pt x="443" y="364"/>
                  </a:cubicBezTo>
                  <a:cubicBezTo>
                    <a:pt x="438" y="362"/>
                    <a:pt x="441" y="355"/>
                    <a:pt x="442" y="352"/>
                  </a:cubicBezTo>
                  <a:cubicBezTo>
                    <a:pt x="443" y="349"/>
                    <a:pt x="444" y="347"/>
                    <a:pt x="445" y="344"/>
                  </a:cubicBezTo>
                  <a:cubicBezTo>
                    <a:pt x="445" y="340"/>
                    <a:pt x="441" y="338"/>
                    <a:pt x="447" y="338"/>
                  </a:cubicBezTo>
                  <a:cubicBezTo>
                    <a:pt x="444" y="336"/>
                    <a:pt x="442" y="333"/>
                    <a:pt x="447" y="333"/>
                  </a:cubicBezTo>
                  <a:cubicBezTo>
                    <a:pt x="441" y="332"/>
                    <a:pt x="446" y="325"/>
                    <a:pt x="441" y="322"/>
                  </a:cubicBezTo>
                  <a:cubicBezTo>
                    <a:pt x="433" y="318"/>
                    <a:pt x="423" y="314"/>
                    <a:pt x="414" y="312"/>
                  </a:cubicBezTo>
                  <a:cubicBezTo>
                    <a:pt x="419" y="307"/>
                    <a:pt x="430" y="312"/>
                    <a:pt x="435" y="314"/>
                  </a:cubicBezTo>
                  <a:cubicBezTo>
                    <a:pt x="446" y="317"/>
                    <a:pt x="458" y="312"/>
                    <a:pt x="470" y="313"/>
                  </a:cubicBezTo>
                  <a:cubicBezTo>
                    <a:pt x="481" y="314"/>
                    <a:pt x="486" y="318"/>
                    <a:pt x="495" y="323"/>
                  </a:cubicBezTo>
                  <a:cubicBezTo>
                    <a:pt x="503" y="328"/>
                    <a:pt x="513" y="331"/>
                    <a:pt x="517" y="340"/>
                  </a:cubicBezTo>
                  <a:cubicBezTo>
                    <a:pt x="505" y="344"/>
                    <a:pt x="492" y="340"/>
                    <a:pt x="480" y="344"/>
                  </a:cubicBezTo>
                  <a:cubicBezTo>
                    <a:pt x="480" y="346"/>
                    <a:pt x="480" y="347"/>
                    <a:pt x="481" y="348"/>
                  </a:cubicBezTo>
                  <a:cubicBezTo>
                    <a:pt x="476" y="349"/>
                    <a:pt x="469" y="352"/>
                    <a:pt x="474" y="358"/>
                  </a:cubicBezTo>
                  <a:cubicBezTo>
                    <a:pt x="478" y="363"/>
                    <a:pt x="485" y="361"/>
                    <a:pt x="491" y="364"/>
                  </a:cubicBezTo>
                  <a:cubicBezTo>
                    <a:pt x="495" y="366"/>
                    <a:pt x="498" y="371"/>
                    <a:pt x="502" y="374"/>
                  </a:cubicBezTo>
                  <a:cubicBezTo>
                    <a:pt x="508" y="379"/>
                    <a:pt x="517" y="376"/>
                    <a:pt x="524" y="376"/>
                  </a:cubicBezTo>
                  <a:cubicBezTo>
                    <a:pt x="523" y="377"/>
                    <a:pt x="522" y="379"/>
                    <a:pt x="521" y="380"/>
                  </a:cubicBezTo>
                  <a:cubicBezTo>
                    <a:pt x="525" y="376"/>
                    <a:pt x="533" y="377"/>
                    <a:pt x="538" y="376"/>
                  </a:cubicBezTo>
                  <a:cubicBezTo>
                    <a:pt x="541" y="375"/>
                    <a:pt x="549" y="376"/>
                    <a:pt x="552" y="375"/>
                  </a:cubicBezTo>
                  <a:cubicBezTo>
                    <a:pt x="559" y="371"/>
                    <a:pt x="551" y="367"/>
                    <a:pt x="552" y="363"/>
                  </a:cubicBezTo>
                  <a:cubicBezTo>
                    <a:pt x="553" y="357"/>
                    <a:pt x="557" y="353"/>
                    <a:pt x="551" y="350"/>
                  </a:cubicBezTo>
                  <a:cubicBezTo>
                    <a:pt x="554" y="346"/>
                    <a:pt x="558" y="350"/>
                    <a:pt x="562" y="347"/>
                  </a:cubicBezTo>
                  <a:cubicBezTo>
                    <a:pt x="567" y="344"/>
                    <a:pt x="581" y="345"/>
                    <a:pt x="586" y="348"/>
                  </a:cubicBezTo>
                  <a:cubicBezTo>
                    <a:pt x="581" y="344"/>
                    <a:pt x="577" y="340"/>
                    <a:pt x="571" y="338"/>
                  </a:cubicBezTo>
                  <a:cubicBezTo>
                    <a:pt x="584" y="341"/>
                    <a:pt x="592" y="335"/>
                    <a:pt x="603" y="332"/>
                  </a:cubicBezTo>
                  <a:cubicBezTo>
                    <a:pt x="611" y="330"/>
                    <a:pt x="619" y="321"/>
                    <a:pt x="629" y="320"/>
                  </a:cubicBezTo>
                  <a:cubicBezTo>
                    <a:pt x="634" y="320"/>
                    <a:pt x="640" y="321"/>
                    <a:pt x="644" y="318"/>
                  </a:cubicBezTo>
                  <a:cubicBezTo>
                    <a:pt x="649" y="315"/>
                    <a:pt x="656" y="313"/>
                    <a:pt x="661" y="315"/>
                  </a:cubicBezTo>
                  <a:cubicBezTo>
                    <a:pt x="665" y="316"/>
                    <a:pt x="661" y="318"/>
                    <a:pt x="663" y="322"/>
                  </a:cubicBezTo>
                  <a:cubicBezTo>
                    <a:pt x="664" y="326"/>
                    <a:pt x="674" y="319"/>
                    <a:pt x="676" y="318"/>
                  </a:cubicBezTo>
                  <a:cubicBezTo>
                    <a:pt x="673" y="315"/>
                    <a:pt x="669" y="312"/>
                    <a:pt x="665" y="313"/>
                  </a:cubicBezTo>
                  <a:cubicBezTo>
                    <a:pt x="675" y="300"/>
                    <a:pt x="703" y="297"/>
                    <a:pt x="718" y="298"/>
                  </a:cubicBezTo>
                  <a:cubicBezTo>
                    <a:pt x="711" y="302"/>
                    <a:pt x="703" y="299"/>
                    <a:pt x="695" y="301"/>
                  </a:cubicBezTo>
                  <a:cubicBezTo>
                    <a:pt x="699" y="302"/>
                    <a:pt x="703" y="302"/>
                    <a:pt x="707" y="303"/>
                  </a:cubicBezTo>
                  <a:cubicBezTo>
                    <a:pt x="697" y="304"/>
                    <a:pt x="709" y="316"/>
                    <a:pt x="710" y="318"/>
                  </a:cubicBezTo>
                  <a:cubicBezTo>
                    <a:pt x="706" y="323"/>
                    <a:pt x="694" y="317"/>
                    <a:pt x="693" y="325"/>
                  </a:cubicBezTo>
                  <a:cubicBezTo>
                    <a:pt x="700" y="326"/>
                    <a:pt x="715" y="329"/>
                    <a:pt x="720" y="323"/>
                  </a:cubicBezTo>
                  <a:cubicBezTo>
                    <a:pt x="720" y="329"/>
                    <a:pt x="725" y="325"/>
                    <a:pt x="728" y="323"/>
                  </a:cubicBezTo>
                  <a:cubicBezTo>
                    <a:pt x="731" y="322"/>
                    <a:pt x="735" y="329"/>
                    <a:pt x="740" y="327"/>
                  </a:cubicBezTo>
                  <a:cubicBezTo>
                    <a:pt x="736" y="308"/>
                    <a:pt x="777" y="309"/>
                    <a:pt x="788" y="312"/>
                  </a:cubicBezTo>
                  <a:cubicBezTo>
                    <a:pt x="792" y="313"/>
                    <a:pt x="796" y="314"/>
                    <a:pt x="799" y="313"/>
                  </a:cubicBezTo>
                  <a:cubicBezTo>
                    <a:pt x="803" y="312"/>
                    <a:pt x="805" y="308"/>
                    <a:pt x="810" y="308"/>
                  </a:cubicBezTo>
                  <a:cubicBezTo>
                    <a:pt x="812" y="308"/>
                    <a:pt x="816" y="308"/>
                    <a:pt x="816" y="304"/>
                  </a:cubicBezTo>
                  <a:cubicBezTo>
                    <a:pt x="815" y="300"/>
                    <a:pt x="826" y="306"/>
                    <a:pt x="827" y="306"/>
                  </a:cubicBezTo>
                  <a:cubicBezTo>
                    <a:pt x="826" y="305"/>
                    <a:pt x="825" y="304"/>
                    <a:pt x="824" y="303"/>
                  </a:cubicBezTo>
                  <a:cubicBezTo>
                    <a:pt x="830" y="297"/>
                    <a:pt x="839" y="299"/>
                    <a:pt x="847" y="298"/>
                  </a:cubicBezTo>
                  <a:cubicBezTo>
                    <a:pt x="837" y="298"/>
                    <a:pt x="855" y="305"/>
                    <a:pt x="858" y="307"/>
                  </a:cubicBezTo>
                  <a:cubicBezTo>
                    <a:pt x="846" y="310"/>
                    <a:pt x="853" y="319"/>
                    <a:pt x="861" y="320"/>
                  </a:cubicBezTo>
                  <a:cubicBezTo>
                    <a:pt x="865" y="321"/>
                    <a:pt x="874" y="323"/>
                    <a:pt x="876" y="319"/>
                  </a:cubicBezTo>
                  <a:cubicBezTo>
                    <a:pt x="878" y="316"/>
                    <a:pt x="871" y="312"/>
                    <a:pt x="869" y="311"/>
                  </a:cubicBezTo>
                  <a:cubicBezTo>
                    <a:pt x="873" y="306"/>
                    <a:pt x="904" y="311"/>
                    <a:pt x="894" y="295"/>
                  </a:cubicBezTo>
                  <a:cubicBezTo>
                    <a:pt x="891" y="290"/>
                    <a:pt x="886" y="295"/>
                    <a:pt x="882" y="289"/>
                  </a:cubicBezTo>
                  <a:cubicBezTo>
                    <a:pt x="877" y="283"/>
                    <a:pt x="870" y="280"/>
                    <a:pt x="864" y="277"/>
                  </a:cubicBezTo>
                  <a:cubicBezTo>
                    <a:pt x="866" y="273"/>
                    <a:pt x="869" y="275"/>
                    <a:pt x="872" y="274"/>
                  </a:cubicBezTo>
                  <a:cubicBezTo>
                    <a:pt x="873" y="273"/>
                    <a:pt x="874" y="273"/>
                    <a:pt x="876" y="273"/>
                  </a:cubicBezTo>
                  <a:cubicBezTo>
                    <a:pt x="876" y="272"/>
                    <a:pt x="876" y="270"/>
                    <a:pt x="877" y="269"/>
                  </a:cubicBezTo>
                  <a:cubicBezTo>
                    <a:pt x="881" y="265"/>
                    <a:pt x="886" y="267"/>
                    <a:pt x="891" y="268"/>
                  </a:cubicBezTo>
                  <a:cubicBezTo>
                    <a:pt x="899" y="270"/>
                    <a:pt x="907" y="270"/>
                    <a:pt x="915" y="271"/>
                  </a:cubicBezTo>
                  <a:cubicBezTo>
                    <a:pt x="930" y="271"/>
                    <a:pt x="944" y="271"/>
                    <a:pt x="958" y="274"/>
                  </a:cubicBezTo>
                  <a:cubicBezTo>
                    <a:pt x="973" y="277"/>
                    <a:pt x="987" y="283"/>
                    <a:pt x="1001" y="286"/>
                  </a:cubicBezTo>
                  <a:cubicBezTo>
                    <a:pt x="994" y="288"/>
                    <a:pt x="1000" y="295"/>
                    <a:pt x="1003" y="290"/>
                  </a:cubicBezTo>
                  <a:cubicBezTo>
                    <a:pt x="1005" y="286"/>
                    <a:pt x="1022" y="292"/>
                    <a:pt x="1027" y="293"/>
                  </a:cubicBezTo>
                  <a:cubicBezTo>
                    <a:pt x="1017" y="292"/>
                    <a:pt x="1035" y="297"/>
                    <a:pt x="1038" y="298"/>
                  </a:cubicBezTo>
                  <a:cubicBezTo>
                    <a:pt x="1044" y="299"/>
                    <a:pt x="1051" y="301"/>
                    <a:pt x="1058" y="301"/>
                  </a:cubicBezTo>
                  <a:cubicBezTo>
                    <a:pt x="1073" y="303"/>
                    <a:pt x="1086" y="314"/>
                    <a:pt x="1101" y="318"/>
                  </a:cubicBezTo>
                  <a:cubicBezTo>
                    <a:pt x="1102" y="318"/>
                    <a:pt x="1125" y="333"/>
                    <a:pt x="1119" y="321"/>
                  </a:cubicBezTo>
                  <a:cubicBezTo>
                    <a:pt x="1118" y="318"/>
                    <a:pt x="1121" y="314"/>
                    <a:pt x="1122" y="311"/>
                  </a:cubicBezTo>
                  <a:cubicBezTo>
                    <a:pt x="1124" y="304"/>
                    <a:pt x="1116" y="301"/>
                    <a:pt x="1122" y="301"/>
                  </a:cubicBezTo>
                  <a:cubicBezTo>
                    <a:pt x="1119" y="298"/>
                    <a:pt x="1115" y="301"/>
                    <a:pt x="1111" y="301"/>
                  </a:cubicBezTo>
                  <a:cubicBezTo>
                    <a:pt x="1107" y="301"/>
                    <a:pt x="1103" y="298"/>
                    <a:pt x="1099" y="295"/>
                  </a:cubicBezTo>
                  <a:cubicBezTo>
                    <a:pt x="1096" y="293"/>
                    <a:pt x="1092" y="292"/>
                    <a:pt x="1089" y="289"/>
                  </a:cubicBezTo>
                  <a:cubicBezTo>
                    <a:pt x="1085" y="286"/>
                    <a:pt x="1086" y="282"/>
                    <a:pt x="1083" y="278"/>
                  </a:cubicBezTo>
                  <a:cubicBezTo>
                    <a:pt x="1079" y="281"/>
                    <a:pt x="1071" y="279"/>
                    <a:pt x="1067" y="277"/>
                  </a:cubicBezTo>
                  <a:cubicBezTo>
                    <a:pt x="1061" y="276"/>
                    <a:pt x="1050" y="269"/>
                    <a:pt x="1049" y="276"/>
                  </a:cubicBezTo>
                  <a:cubicBezTo>
                    <a:pt x="1042" y="275"/>
                    <a:pt x="1042" y="267"/>
                    <a:pt x="1041" y="261"/>
                  </a:cubicBezTo>
                  <a:cubicBezTo>
                    <a:pt x="1043" y="262"/>
                    <a:pt x="1053" y="262"/>
                    <a:pt x="1051" y="258"/>
                  </a:cubicBezTo>
                  <a:cubicBezTo>
                    <a:pt x="1049" y="255"/>
                    <a:pt x="1047" y="255"/>
                    <a:pt x="1045" y="253"/>
                  </a:cubicBezTo>
                  <a:cubicBezTo>
                    <a:pt x="1043" y="252"/>
                    <a:pt x="1042" y="247"/>
                    <a:pt x="1042" y="245"/>
                  </a:cubicBezTo>
                  <a:cubicBezTo>
                    <a:pt x="1039" y="238"/>
                    <a:pt x="1039" y="230"/>
                    <a:pt x="1029" y="233"/>
                  </a:cubicBezTo>
                  <a:cubicBezTo>
                    <a:pt x="1025" y="234"/>
                    <a:pt x="1013" y="231"/>
                    <a:pt x="1021" y="226"/>
                  </a:cubicBezTo>
                  <a:cubicBezTo>
                    <a:pt x="1012" y="228"/>
                    <a:pt x="1018" y="216"/>
                    <a:pt x="1024" y="214"/>
                  </a:cubicBezTo>
                  <a:cubicBezTo>
                    <a:pt x="1032" y="212"/>
                    <a:pt x="1041" y="209"/>
                    <a:pt x="1046" y="202"/>
                  </a:cubicBezTo>
                  <a:cubicBezTo>
                    <a:pt x="1053" y="194"/>
                    <a:pt x="1045" y="179"/>
                    <a:pt x="1046" y="170"/>
                  </a:cubicBezTo>
                  <a:cubicBezTo>
                    <a:pt x="1046" y="166"/>
                    <a:pt x="1048" y="162"/>
                    <a:pt x="1051" y="159"/>
                  </a:cubicBezTo>
                  <a:cubicBezTo>
                    <a:pt x="1054" y="157"/>
                    <a:pt x="1064" y="158"/>
                    <a:pt x="1056" y="160"/>
                  </a:cubicBezTo>
                  <a:cubicBezTo>
                    <a:pt x="1069" y="162"/>
                    <a:pt x="1082" y="160"/>
                    <a:pt x="1095" y="159"/>
                  </a:cubicBezTo>
                  <a:cubicBezTo>
                    <a:pt x="1102" y="159"/>
                    <a:pt x="1109" y="159"/>
                    <a:pt x="1116" y="161"/>
                  </a:cubicBezTo>
                  <a:cubicBezTo>
                    <a:pt x="1121" y="163"/>
                    <a:pt x="1127" y="162"/>
                    <a:pt x="1133" y="163"/>
                  </a:cubicBezTo>
                  <a:cubicBezTo>
                    <a:pt x="1141" y="164"/>
                    <a:pt x="1155" y="174"/>
                    <a:pt x="1156" y="183"/>
                  </a:cubicBezTo>
                  <a:cubicBezTo>
                    <a:pt x="1156" y="187"/>
                    <a:pt x="1155" y="194"/>
                    <a:pt x="1153" y="197"/>
                  </a:cubicBezTo>
                  <a:cubicBezTo>
                    <a:pt x="1151" y="199"/>
                    <a:pt x="1154" y="201"/>
                    <a:pt x="1152" y="204"/>
                  </a:cubicBezTo>
                  <a:cubicBezTo>
                    <a:pt x="1151" y="206"/>
                    <a:pt x="1147" y="207"/>
                    <a:pt x="1145" y="208"/>
                  </a:cubicBezTo>
                  <a:cubicBezTo>
                    <a:pt x="1154" y="222"/>
                    <a:pt x="1179" y="216"/>
                    <a:pt x="1186" y="234"/>
                  </a:cubicBezTo>
                  <a:cubicBezTo>
                    <a:pt x="1188" y="238"/>
                    <a:pt x="1187" y="240"/>
                    <a:pt x="1190" y="243"/>
                  </a:cubicBezTo>
                  <a:cubicBezTo>
                    <a:pt x="1194" y="247"/>
                    <a:pt x="1187" y="247"/>
                    <a:pt x="1188" y="252"/>
                  </a:cubicBezTo>
                  <a:cubicBezTo>
                    <a:pt x="1190" y="258"/>
                    <a:pt x="1202" y="263"/>
                    <a:pt x="1203" y="270"/>
                  </a:cubicBezTo>
                  <a:cubicBezTo>
                    <a:pt x="1203" y="275"/>
                    <a:pt x="1205" y="276"/>
                    <a:pt x="1208" y="280"/>
                  </a:cubicBezTo>
                  <a:cubicBezTo>
                    <a:pt x="1208" y="286"/>
                    <a:pt x="1213" y="284"/>
                    <a:pt x="1210" y="290"/>
                  </a:cubicBezTo>
                  <a:cubicBezTo>
                    <a:pt x="1206" y="299"/>
                    <a:pt x="1234" y="306"/>
                    <a:pt x="1238" y="308"/>
                  </a:cubicBezTo>
                  <a:cubicBezTo>
                    <a:pt x="1242" y="310"/>
                    <a:pt x="1247" y="310"/>
                    <a:pt x="1250" y="313"/>
                  </a:cubicBezTo>
                  <a:cubicBezTo>
                    <a:pt x="1256" y="317"/>
                    <a:pt x="1251" y="319"/>
                    <a:pt x="1249" y="323"/>
                  </a:cubicBezTo>
                  <a:cubicBezTo>
                    <a:pt x="1248" y="327"/>
                    <a:pt x="1247" y="328"/>
                    <a:pt x="1250" y="331"/>
                  </a:cubicBezTo>
                  <a:cubicBezTo>
                    <a:pt x="1254" y="335"/>
                    <a:pt x="1252" y="341"/>
                    <a:pt x="1256" y="344"/>
                  </a:cubicBezTo>
                  <a:cubicBezTo>
                    <a:pt x="1243" y="346"/>
                    <a:pt x="1246" y="358"/>
                    <a:pt x="1238" y="362"/>
                  </a:cubicBezTo>
                  <a:cubicBezTo>
                    <a:pt x="1239" y="363"/>
                    <a:pt x="1240" y="364"/>
                    <a:pt x="1242" y="365"/>
                  </a:cubicBezTo>
                  <a:cubicBezTo>
                    <a:pt x="1239" y="365"/>
                    <a:pt x="1237" y="365"/>
                    <a:pt x="1234" y="366"/>
                  </a:cubicBezTo>
                  <a:cubicBezTo>
                    <a:pt x="1245" y="368"/>
                    <a:pt x="1228" y="374"/>
                    <a:pt x="1225" y="374"/>
                  </a:cubicBezTo>
                  <a:cubicBezTo>
                    <a:pt x="1217" y="375"/>
                    <a:pt x="1210" y="380"/>
                    <a:pt x="1202" y="382"/>
                  </a:cubicBezTo>
                  <a:cubicBezTo>
                    <a:pt x="1194" y="384"/>
                    <a:pt x="1190" y="378"/>
                    <a:pt x="1182" y="378"/>
                  </a:cubicBezTo>
                  <a:cubicBezTo>
                    <a:pt x="1174" y="378"/>
                    <a:pt x="1165" y="375"/>
                    <a:pt x="1157" y="378"/>
                  </a:cubicBezTo>
                  <a:cubicBezTo>
                    <a:pt x="1166" y="381"/>
                    <a:pt x="1169" y="388"/>
                    <a:pt x="1179" y="390"/>
                  </a:cubicBezTo>
                  <a:cubicBezTo>
                    <a:pt x="1188" y="391"/>
                    <a:pt x="1198" y="394"/>
                    <a:pt x="1207" y="395"/>
                  </a:cubicBezTo>
                  <a:cubicBezTo>
                    <a:pt x="1218" y="396"/>
                    <a:pt x="1228" y="394"/>
                    <a:pt x="1238" y="396"/>
                  </a:cubicBezTo>
                  <a:cubicBezTo>
                    <a:pt x="1243" y="396"/>
                    <a:pt x="1248" y="400"/>
                    <a:pt x="1253" y="400"/>
                  </a:cubicBezTo>
                  <a:cubicBezTo>
                    <a:pt x="1257" y="400"/>
                    <a:pt x="1261" y="395"/>
                    <a:pt x="1260" y="392"/>
                  </a:cubicBezTo>
                  <a:cubicBezTo>
                    <a:pt x="1258" y="383"/>
                    <a:pt x="1266" y="386"/>
                    <a:pt x="1271" y="382"/>
                  </a:cubicBezTo>
                  <a:cubicBezTo>
                    <a:pt x="1277" y="378"/>
                    <a:pt x="1288" y="379"/>
                    <a:pt x="1290" y="370"/>
                  </a:cubicBezTo>
                  <a:cubicBezTo>
                    <a:pt x="1292" y="361"/>
                    <a:pt x="1285" y="355"/>
                    <a:pt x="1296" y="350"/>
                  </a:cubicBezTo>
                  <a:cubicBezTo>
                    <a:pt x="1313" y="342"/>
                    <a:pt x="1292" y="328"/>
                    <a:pt x="1283" y="323"/>
                  </a:cubicBezTo>
                  <a:cubicBezTo>
                    <a:pt x="1277" y="320"/>
                    <a:pt x="1279" y="318"/>
                    <a:pt x="1276" y="312"/>
                  </a:cubicBezTo>
                  <a:cubicBezTo>
                    <a:pt x="1273" y="304"/>
                    <a:pt x="1286" y="304"/>
                    <a:pt x="1291" y="303"/>
                  </a:cubicBezTo>
                  <a:cubicBezTo>
                    <a:pt x="1301" y="301"/>
                    <a:pt x="1314" y="296"/>
                    <a:pt x="1325" y="299"/>
                  </a:cubicBezTo>
                  <a:cubicBezTo>
                    <a:pt x="1331" y="300"/>
                    <a:pt x="1336" y="307"/>
                    <a:pt x="1343" y="310"/>
                  </a:cubicBezTo>
                  <a:cubicBezTo>
                    <a:pt x="1351" y="313"/>
                    <a:pt x="1356" y="313"/>
                    <a:pt x="1361" y="321"/>
                  </a:cubicBezTo>
                  <a:cubicBezTo>
                    <a:pt x="1363" y="325"/>
                    <a:pt x="1364" y="329"/>
                    <a:pt x="1366" y="333"/>
                  </a:cubicBezTo>
                  <a:cubicBezTo>
                    <a:pt x="1367" y="336"/>
                    <a:pt x="1373" y="342"/>
                    <a:pt x="1366" y="340"/>
                  </a:cubicBezTo>
                  <a:cubicBezTo>
                    <a:pt x="1378" y="356"/>
                    <a:pt x="1406" y="347"/>
                    <a:pt x="1423" y="350"/>
                  </a:cubicBezTo>
                  <a:cubicBezTo>
                    <a:pt x="1421" y="349"/>
                    <a:pt x="1417" y="346"/>
                    <a:pt x="1414" y="348"/>
                  </a:cubicBezTo>
                  <a:cubicBezTo>
                    <a:pt x="1411" y="350"/>
                    <a:pt x="1411" y="347"/>
                    <a:pt x="1408" y="346"/>
                  </a:cubicBezTo>
                  <a:cubicBezTo>
                    <a:pt x="1399" y="346"/>
                    <a:pt x="1391" y="344"/>
                    <a:pt x="1382" y="343"/>
                  </a:cubicBezTo>
                  <a:cubicBezTo>
                    <a:pt x="1377" y="343"/>
                    <a:pt x="1372" y="334"/>
                    <a:pt x="1373" y="329"/>
                  </a:cubicBezTo>
                  <a:cubicBezTo>
                    <a:pt x="1374" y="325"/>
                    <a:pt x="1385" y="326"/>
                    <a:pt x="1382" y="323"/>
                  </a:cubicBezTo>
                  <a:cubicBezTo>
                    <a:pt x="1380" y="320"/>
                    <a:pt x="1375" y="318"/>
                    <a:pt x="1371" y="315"/>
                  </a:cubicBezTo>
                  <a:cubicBezTo>
                    <a:pt x="1365" y="310"/>
                    <a:pt x="1364" y="303"/>
                    <a:pt x="1355" y="300"/>
                  </a:cubicBezTo>
                  <a:cubicBezTo>
                    <a:pt x="1346" y="298"/>
                    <a:pt x="1338" y="296"/>
                    <a:pt x="1330" y="293"/>
                  </a:cubicBezTo>
                  <a:cubicBezTo>
                    <a:pt x="1322" y="291"/>
                    <a:pt x="1313" y="291"/>
                    <a:pt x="1305" y="289"/>
                  </a:cubicBezTo>
                  <a:cubicBezTo>
                    <a:pt x="1295" y="287"/>
                    <a:pt x="1290" y="290"/>
                    <a:pt x="1281" y="292"/>
                  </a:cubicBezTo>
                  <a:cubicBezTo>
                    <a:pt x="1272" y="294"/>
                    <a:pt x="1261" y="295"/>
                    <a:pt x="1252" y="294"/>
                  </a:cubicBezTo>
                  <a:cubicBezTo>
                    <a:pt x="1246" y="293"/>
                    <a:pt x="1245" y="284"/>
                    <a:pt x="1241" y="280"/>
                  </a:cubicBezTo>
                  <a:cubicBezTo>
                    <a:pt x="1234" y="274"/>
                    <a:pt x="1228" y="273"/>
                    <a:pt x="1227" y="264"/>
                  </a:cubicBezTo>
                  <a:cubicBezTo>
                    <a:pt x="1227" y="260"/>
                    <a:pt x="1226" y="257"/>
                    <a:pt x="1227" y="253"/>
                  </a:cubicBezTo>
                  <a:cubicBezTo>
                    <a:pt x="1228" y="250"/>
                    <a:pt x="1233" y="246"/>
                    <a:pt x="1232" y="243"/>
                  </a:cubicBezTo>
                  <a:cubicBezTo>
                    <a:pt x="1232" y="238"/>
                    <a:pt x="1223" y="234"/>
                    <a:pt x="1220" y="232"/>
                  </a:cubicBezTo>
                  <a:cubicBezTo>
                    <a:pt x="1207" y="224"/>
                    <a:pt x="1194" y="216"/>
                    <a:pt x="1178" y="211"/>
                  </a:cubicBezTo>
                  <a:cubicBezTo>
                    <a:pt x="1181" y="209"/>
                    <a:pt x="1184" y="207"/>
                    <a:pt x="1185" y="204"/>
                  </a:cubicBezTo>
                  <a:cubicBezTo>
                    <a:pt x="1186" y="201"/>
                    <a:pt x="1185" y="198"/>
                    <a:pt x="1187" y="196"/>
                  </a:cubicBezTo>
                  <a:cubicBezTo>
                    <a:pt x="1193" y="191"/>
                    <a:pt x="1203" y="192"/>
                    <a:pt x="1211" y="189"/>
                  </a:cubicBezTo>
                  <a:cubicBezTo>
                    <a:pt x="1225" y="182"/>
                    <a:pt x="1200" y="166"/>
                    <a:pt x="1195" y="162"/>
                  </a:cubicBezTo>
                  <a:cubicBezTo>
                    <a:pt x="1208" y="155"/>
                    <a:pt x="1232" y="174"/>
                    <a:pt x="1230" y="188"/>
                  </a:cubicBezTo>
                  <a:cubicBezTo>
                    <a:pt x="1229" y="197"/>
                    <a:pt x="1230" y="198"/>
                    <a:pt x="1237" y="204"/>
                  </a:cubicBezTo>
                  <a:cubicBezTo>
                    <a:pt x="1240" y="206"/>
                    <a:pt x="1246" y="212"/>
                    <a:pt x="1238" y="211"/>
                  </a:cubicBezTo>
                  <a:cubicBezTo>
                    <a:pt x="1244" y="217"/>
                    <a:pt x="1257" y="217"/>
                    <a:pt x="1265" y="218"/>
                  </a:cubicBezTo>
                  <a:cubicBezTo>
                    <a:pt x="1273" y="219"/>
                    <a:pt x="1286" y="215"/>
                    <a:pt x="1291" y="223"/>
                  </a:cubicBezTo>
                  <a:cubicBezTo>
                    <a:pt x="1292" y="208"/>
                    <a:pt x="1344" y="243"/>
                    <a:pt x="1350" y="225"/>
                  </a:cubicBezTo>
                  <a:cubicBezTo>
                    <a:pt x="1345" y="228"/>
                    <a:pt x="1340" y="226"/>
                    <a:pt x="1335" y="228"/>
                  </a:cubicBezTo>
                  <a:cubicBezTo>
                    <a:pt x="1335" y="226"/>
                    <a:pt x="1335" y="225"/>
                    <a:pt x="1335" y="224"/>
                  </a:cubicBezTo>
                  <a:cubicBezTo>
                    <a:pt x="1329" y="226"/>
                    <a:pt x="1327" y="220"/>
                    <a:pt x="1323" y="217"/>
                  </a:cubicBezTo>
                  <a:cubicBezTo>
                    <a:pt x="1319" y="215"/>
                    <a:pt x="1313" y="219"/>
                    <a:pt x="1312" y="213"/>
                  </a:cubicBezTo>
                  <a:cubicBezTo>
                    <a:pt x="1306" y="221"/>
                    <a:pt x="1289" y="212"/>
                    <a:pt x="1282" y="211"/>
                  </a:cubicBezTo>
                  <a:cubicBezTo>
                    <a:pt x="1276" y="209"/>
                    <a:pt x="1271" y="209"/>
                    <a:pt x="1266" y="207"/>
                  </a:cubicBezTo>
                  <a:cubicBezTo>
                    <a:pt x="1259" y="205"/>
                    <a:pt x="1254" y="198"/>
                    <a:pt x="1248" y="194"/>
                  </a:cubicBezTo>
                  <a:cubicBezTo>
                    <a:pt x="1257" y="192"/>
                    <a:pt x="1266" y="188"/>
                    <a:pt x="1275" y="191"/>
                  </a:cubicBezTo>
                  <a:cubicBezTo>
                    <a:pt x="1285" y="194"/>
                    <a:pt x="1296" y="201"/>
                    <a:pt x="1306" y="194"/>
                  </a:cubicBezTo>
                  <a:cubicBezTo>
                    <a:pt x="1302" y="189"/>
                    <a:pt x="1295" y="186"/>
                    <a:pt x="1289" y="187"/>
                  </a:cubicBezTo>
                  <a:cubicBezTo>
                    <a:pt x="1286" y="188"/>
                    <a:pt x="1277" y="190"/>
                    <a:pt x="1280" y="183"/>
                  </a:cubicBezTo>
                  <a:cubicBezTo>
                    <a:pt x="1286" y="187"/>
                    <a:pt x="1294" y="178"/>
                    <a:pt x="1300" y="177"/>
                  </a:cubicBezTo>
                  <a:cubicBezTo>
                    <a:pt x="1306" y="177"/>
                    <a:pt x="1317" y="177"/>
                    <a:pt x="1325" y="178"/>
                  </a:cubicBezTo>
                  <a:cubicBezTo>
                    <a:pt x="1334" y="179"/>
                    <a:pt x="1342" y="182"/>
                    <a:pt x="1351" y="184"/>
                  </a:cubicBezTo>
                  <a:cubicBezTo>
                    <a:pt x="1356" y="184"/>
                    <a:pt x="1360" y="185"/>
                    <a:pt x="1365" y="186"/>
                  </a:cubicBezTo>
                  <a:cubicBezTo>
                    <a:pt x="1367" y="187"/>
                    <a:pt x="1378" y="192"/>
                    <a:pt x="1368" y="190"/>
                  </a:cubicBezTo>
                  <a:cubicBezTo>
                    <a:pt x="1377" y="192"/>
                    <a:pt x="1386" y="196"/>
                    <a:pt x="1395" y="199"/>
                  </a:cubicBezTo>
                  <a:cubicBezTo>
                    <a:pt x="1406" y="202"/>
                    <a:pt x="1418" y="201"/>
                    <a:pt x="1429" y="199"/>
                  </a:cubicBezTo>
                  <a:cubicBezTo>
                    <a:pt x="1427" y="195"/>
                    <a:pt x="1423" y="193"/>
                    <a:pt x="1419" y="191"/>
                  </a:cubicBezTo>
                  <a:cubicBezTo>
                    <a:pt x="1415" y="189"/>
                    <a:pt x="1413" y="187"/>
                    <a:pt x="1409" y="185"/>
                  </a:cubicBezTo>
                  <a:cubicBezTo>
                    <a:pt x="1399" y="178"/>
                    <a:pt x="1387" y="180"/>
                    <a:pt x="1375" y="178"/>
                  </a:cubicBezTo>
                  <a:cubicBezTo>
                    <a:pt x="1367" y="177"/>
                    <a:pt x="1355" y="174"/>
                    <a:pt x="1352" y="164"/>
                  </a:cubicBezTo>
                  <a:cubicBezTo>
                    <a:pt x="1350" y="156"/>
                    <a:pt x="1340" y="149"/>
                    <a:pt x="1330" y="150"/>
                  </a:cubicBezTo>
                  <a:cubicBezTo>
                    <a:pt x="1340" y="150"/>
                    <a:pt x="1329" y="145"/>
                    <a:pt x="1326" y="145"/>
                  </a:cubicBezTo>
                  <a:cubicBezTo>
                    <a:pt x="1329" y="144"/>
                    <a:pt x="1338" y="138"/>
                    <a:pt x="1330" y="140"/>
                  </a:cubicBezTo>
                  <a:cubicBezTo>
                    <a:pt x="1337" y="131"/>
                    <a:pt x="1362" y="134"/>
                    <a:pt x="1372" y="134"/>
                  </a:cubicBezTo>
                  <a:cubicBezTo>
                    <a:pt x="1389" y="134"/>
                    <a:pt x="1409" y="134"/>
                    <a:pt x="1427" y="131"/>
                  </a:cubicBezTo>
                  <a:cubicBezTo>
                    <a:pt x="1434" y="130"/>
                    <a:pt x="1440" y="133"/>
                    <a:pt x="1447" y="132"/>
                  </a:cubicBezTo>
                  <a:cubicBezTo>
                    <a:pt x="1452" y="132"/>
                    <a:pt x="1456" y="127"/>
                    <a:pt x="1462" y="126"/>
                  </a:cubicBezTo>
                  <a:cubicBezTo>
                    <a:pt x="1470" y="126"/>
                    <a:pt x="1486" y="130"/>
                    <a:pt x="1491" y="125"/>
                  </a:cubicBezTo>
                  <a:cubicBezTo>
                    <a:pt x="1489" y="124"/>
                    <a:pt x="1487" y="122"/>
                    <a:pt x="1485" y="120"/>
                  </a:cubicBezTo>
                  <a:cubicBezTo>
                    <a:pt x="1488" y="120"/>
                    <a:pt x="1490" y="120"/>
                    <a:pt x="1493" y="120"/>
                  </a:cubicBezTo>
                  <a:cubicBezTo>
                    <a:pt x="1484" y="120"/>
                    <a:pt x="1477" y="115"/>
                    <a:pt x="1469" y="114"/>
                  </a:cubicBezTo>
                  <a:cubicBezTo>
                    <a:pt x="1463" y="113"/>
                    <a:pt x="1454" y="115"/>
                    <a:pt x="1450" y="110"/>
                  </a:cubicBezTo>
                  <a:cubicBezTo>
                    <a:pt x="1452" y="110"/>
                    <a:pt x="1455" y="110"/>
                    <a:pt x="1458" y="111"/>
                  </a:cubicBezTo>
                  <a:cubicBezTo>
                    <a:pt x="1456" y="109"/>
                    <a:pt x="1453" y="108"/>
                    <a:pt x="1450" y="108"/>
                  </a:cubicBezTo>
                  <a:cubicBezTo>
                    <a:pt x="1455" y="108"/>
                    <a:pt x="1460" y="106"/>
                    <a:pt x="1465" y="108"/>
                  </a:cubicBezTo>
                  <a:cubicBezTo>
                    <a:pt x="1466" y="109"/>
                    <a:pt x="1468" y="110"/>
                    <a:pt x="1470" y="111"/>
                  </a:cubicBezTo>
                  <a:cubicBezTo>
                    <a:pt x="1472" y="113"/>
                    <a:pt x="1476" y="109"/>
                    <a:pt x="1478" y="109"/>
                  </a:cubicBezTo>
                  <a:cubicBezTo>
                    <a:pt x="1476" y="107"/>
                    <a:pt x="1472" y="107"/>
                    <a:pt x="1470" y="106"/>
                  </a:cubicBezTo>
                  <a:cubicBezTo>
                    <a:pt x="1468" y="106"/>
                    <a:pt x="1453" y="104"/>
                    <a:pt x="1464" y="103"/>
                  </a:cubicBezTo>
                  <a:cubicBezTo>
                    <a:pt x="1458" y="103"/>
                    <a:pt x="1453" y="103"/>
                    <a:pt x="1447" y="102"/>
                  </a:cubicBezTo>
                  <a:cubicBezTo>
                    <a:pt x="1445" y="102"/>
                    <a:pt x="1442" y="101"/>
                    <a:pt x="1440" y="100"/>
                  </a:cubicBezTo>
                  <a:cubicBezTo>
                    <a:pt x="1432" y="96"/>
                    <a:pt x="1447" y="97"/>
                    <a:pt x="1437" y="94"/>
                  </a:cubicBezTo>
                  <a:cubicBezTo>
                    <a:pt x="1447" y="93"/>
                    <a:pt x="1455" y="105"/>
                    <a:pt x="1464" y="100"/>
                  </a:cubicBezTo>
                  <a:cubicBezTo>
                    <a:pt x="1462" y="98"/>
                    <a:pt x="1459" y="95"/>
                    <a:pt x="1466" y="97"/>
                  </a:cubicBezTo>
                  <a:cubicBezTo>
                    <a:pt x="1460" y="93"/>
                    <a:pt x="1469" y="89"/>
                    <a:pt x="1462" y="88"/>
                  </a:cubicBezTo>
                  <a:cubicBezTo>
                    <a:pt x="1466" y="87"/>
                    <a:pt x="1469" y="90"/>
                    <a:pt x="1474" y="90"/>
                  </a:cubicBezTo>
                  <a:cubicBezTo>
                    <a:pt x="1474" y="84"/>
                    <a:pt x="1456" y="87"/>
                    <a:pt x="1452" y="83"/>
                  </a:cubicBezTo>
                  <a:cubicBezTo>
                    <a:pt x="1461" y="81"/>
                    <a:pt x="1470" y="87"/>
                    <a:pt x="1479" y="84"/>
                  </a:cubicBezTo>
                  <a:cubicBezTo>
                    <a:pt x="1486" y="82"/>
                    <a:pt x="1490" y="74"/>
                    <a:pt x="1497" y="74"/>
                  </a:cubicBezTo>
                  <a:cubicBezTo>
                    <a:pt x="1487" y="73"/>
                    <a:pt x="1504" y="74"/>
                    <a:pt x="1506" y="74"/>
                  </a:cubicBezTo>
                  <a:cubicBezTo>
                    <a:pt x="1509" y="73"/>
                    <a:pt x="1520" y="72"/>
                    <a:pt x="1516" y="69"/>
                  </a:cubicBezTo>
                  <a:cubicBezTo>
                    <a:pt x="1533" y="67"/>
                    <a:pt x="1550" y="65"/>
                    <a:pt x="1566" y="64"/>
                  </a:cubicBezTo>
                  <a:cubicBezTo>
                    <a:pt x="1580" y="63"/>
                    <a:pt x="1596" y="63"/>
                    <a:pt x="1609" y="57"/>
                  </a:cubicBezTo>
                  <a:cubicBezTo>
                    <a:pt x="1604" y="58"/>
                    <a:pt x="1599" y="58"/>
                    <a:pt x="1594" y="57"/>
                  </a:cubicBezTo>
                  <a:cubicBezTo>
                    <a:pt x="1591" y="57"/>
                    <a:pt x="1574" y="57"/>
                    <a:pt x="1585" y="59"/>
                  </a:cubicBezTo>
                  <a:cubicBezTo>
                    <a:pt x="1582" y="59"/>
                    <a:pt x="1574" y="56"/>
                    <a:pt x="1579" y="53"/>
                  </a:cubicBezTo>
                  <a:cubicBezTo>
                    <a:pt x="1586" y="50"/>
                    <a:pt x="1594" y="56"/>
                    <a:pt x="1601" y="53"/>
                  </a:cubicBezTo>
                  <a:cubicBezTo>
                    <a:pt x="1598" y="53"/>
                    <a:pt x="1596" y="52"/>
                    <a:pt x="1593" y="51"/>
                  </a:cubicBezTo>
                  <a:cubicBezTo>
                    <a:pt x="1614" y="54"/>
                    <a:pt x="1636" y="46"/>
                    <a:pt x="1656" y="53"/>
                  </a:cubicBezTo>
                  <a:cubicBezTo>
                    <a:pt x="1654" y="55"/>
                    <a:pt x="1651" y="57"/>
                    <a:pt x="1649" y="59"/>
                  </a:cubicBezTo>
                  <a:cubicBezTo>
                    <a:pt x="1653" y="59"/>
                    <a:pt x="1657" y="58"/>
                    <a:pt x="1661" y="56"/>
                  </a:cubicBezTo>
                  <a:cubicBezTo>
                    <a:pt x="1666" y="55"/>
                    <a:pt x="1669" y="58"/>
                    <a:pt x="1674" y="59"/>
                  </a:cubicBezTo>
                  <a:cubicBezTo>
                    <a:pt x="1678" y="59"/>
                    <a:pt x="1682" y="55"/>
                    <a:pt x="1687" y="56"/>
                  </a:cubicBezTo>
                  <a:cubicBezTo>
                    <a:pt x="1691" y="57"/>
                    <a:pt x="1696" y="56"/>
                    <a:pt x="1700" y="55"/>
                  </a:cubicBezTo>
                  <a:cubicBezTo>
                    <a:pt x="1698" y="54"/>
                    <a:pt x="1695" y="53"/>
                    <a:pt x="1692" y="53"/>
                  </a:cubicBezTo>
                  <a:cubicBezTo>
                    <a:pt x="1694" y="52"/>
                    <a:pt x="1712" y="53"/>
                    <a:pt x="1700" y="50"/>
                  </a:cubicBezTo>
                  <a:cubicBezTo>
                    <a:pt x="1719" y="45"/>
                    <a:pt x="1731" y="52"/>
                    <a:pt x="1749" y="54"/>
                  </a:cubicBezTo>
                  <a:cubicBezTo>
                    <a:pt x="1739" y="43"/>
                    <a:pt x="1722" y="48"/>
                    <a:pt x="1712" y="39"/>
                  </a:cubicBezTo>
                  <a:cubicBezTo>
                    <a:pt x="1727" y="40"/>
                    <a:pt x="1742" y="42"/>
                    <a:pt x="1757" y="38"/>
                  </a:cubicBezTo>
                  <a:cubicBezTo>
                    <a:pt x="1761" y="37"/>
                    <a:pt x="1768" y="41"/>
                    <a:pt x="1773" y="40"/>
                  </a:cubicBezTo>
                  <a:cubicBezTo>
                    <a:pt x="1781" y="40"/>
                    <a:pt x="1789" y="43"/>
                    <a:pt x="1798" y="43"/>
                  </a:cubicBezTo>
                  <a:cubicBezTo>
                    <a:pt x="1793" y="42"/>
                    <a:pt x="1759" y="38"/>
                    <a:pt x="1760" y="36"/>
                  </a:cubicBezTo>
                  <a:cubicBezTo>
                    <a:pt x="1761" y="31"/>
                    <a:pt x="1756" y="30"/>
                    <a:pt x="1752" y="29"/>
                  </a:cubicBezTo>
                  <a:cubicBezTo>
                    <a:pt x="1746" y="28"/>
                    <a:pt x="1744" y="21"/>
                    <a:pt x="1751" y="23"/>
                  </a:cubicBezTo>
                  <a:cubicBezTo>
                    <a:pt x="1750" y="22"/>
                    <a:pt x="1749" y="21"/>
                    <a:pt x="1747" y="19"/>
                  </a:cubicBezTo>
                  <a:cubicBezTo>
                    <a:pt x="1751" y="17"/>
                    <a:pt x="1754" y="15"/>
                    <a:pt x="1757" y="12"/>
                  </a:cubicBezTo>
                  <a:cubicBezTo>
                    <a:pt x="1755" y="12"/>
                    <a:pt x="1753" y="11"/>
                    <a:pt x="1751" y="11"/>
                  </a:cubicBezTo>
                  <a:cubicBezTo>
                    <a:pt x="1759" y="12"/>
                    <a:pt x="1765" y="4"/>
                    <a:pt x="1773" y="3"/>
                  </a:cubicBezTo>
                  <a:cubicBezTo>
                    <a:pt x="1782" y="2"/>
                    <a:pt x="1790" y="0"/>
                    <a:pt x="1799" y="1"/>
                  </a:cubicBezTo>
                  <a:cubicBezTo>
                    <a:pt x="1809" y="3"/>
                    <a:pt x="1817" y="3"/>
                    <a:pt x="1827" y="5"/>
                  </a:cubicBezTo>
                  <a:cubicBezTo>
                    <a:pt x="1837" y="7"/>
                    <a:pt x="1848" y="6"/>
                    <a:pt x="1857" y="12"/>
                  </a:cubicBezTo>
                  <a:cubicBezTo>
                    <a:pt x="1851" y="11"/>
                    <a:pt x="1847" y="14"/>
                    <a:pt x="1841" y="16"/>
                  </a:cubicBezTo>
                  <a:cubicBezTo>
                    <a:pt x="1833" y="19"/>
                    <a:pt x="1824" y="17"/>
                    <a:pt x="1816" y="20"/>
                  </a:cubicBezTo>
                  <a:cubicBezTo>
                    <a:pt x="1830" y="20"/>
                    <a:pt x="1845" y="21"/>
                    <a:pt x="1859" y="19"/>
                  </a:cubicBezTo>
                  <a:cubicBezTo>
                    <a:pt x="1859" y="22"/>
                    <a:pt x="1856" y="24"/>
                    <a:pt x="1854" y="24"/>
                  </a:cubicBezTo>
                  <a:cubicBezTo>
                    <a:pt x="1868" y="23"/>
                    <a:pt x="1885" y="19"/>
                    <a:pt x="1900" y="23"/>
                  </a:cubicBezTo>
                  <a:cubicBezTo>
                    <a:pt x="1910" y="26"/>
                    <a:pt x="1900" y="39"/>
                    <a:pt x="1894" y="38"/>
                  </a:cubicBezTo>
                  <a:cubicBezTo>
                    <a:pt x="1902" y="41"/>
                    <a:pt x="1912" y="38"/>
                    <a:pt x="1920" y="38"/>
                  </a:cubicBezTo>
                  <a:cubicBezTo>
                    <a:pt x="1924" y="38"/>
                    <a:pt x="1936" y="37"/>
                    <a:pt x="1928" y="31"/>
                  </a:cubicBezTo>
                  <a:cubicBezTo>
                    <a:pt x="1939" y="30"/>
                    <a:pt x="1950" y="32"/>
                    <a:pt x="1961" y="31"/>
                  </a:cubicBezTo>
                  <a:cubicBezTo>
                    <a:pt x="1971" y="30"/>
                    <a:pt x="1982" y="31"/>
                    <a:pt x="1992" y="31"/>
                  </a:cubicBezTo>
                  <a:cubicBezTo>
                    <a:pt x="1999" y="30"/>
                    <a:pt x="2041" y="32"/>
                    <a:pt x="2042" y="43"/>
                  </a:cubicBezTo>
                  <a:cubicBezTo>
                    <a:pt x="2046" y="38"/>
                    <a:pt x="2055" y="42"/>
                    <a:pt x="2060" y="44"/>
                  </a:cubicBezTo>
                  <a:cubicBezTo>
                    <a:pt x="2063" y="46"/>
                    <a:pt x="2071" y="50"/>
                    <a:pt x="2072" y="54"/>
                  </a:cubicBezTo>
                  <a:cubicBezTo>
                    <a:pt x="2075" y="49"/>
                    <a:pt x="2079" y="50"/>
                    <a:pt x="2084" y="51"/>
                  </a:cubicBezTo>
                  <a:cubicBezTo>
                    <a:pt x="2080" y="49"/>
                    <a:pt x="2076" y="49"/>
                    <a:pt x="2072" y="47"/>
                  </a:cubicBezTo>
                  <a:cubicBezTo>
                    <a:pt x="2082" y="44"/>
                    <a:pt x="2088" y="53"/>
                    <a:pt x="2095" y="57"/>
                  </a:cubicBezTo>
                  <a:cubicBezTo>
                    <a:pt x="2100" y="60"/>
                    <a:pt x="2102" y="57"/>
                    <a:pt x="2107" y="59"/>
                  </a:cubicBezTo>
                  <a:cubicBezTo>
                    <a:pt x="2111" y="61"/>
                    <a:pt x="2112" y="65"/>
                    <a:pt x="2115" y="69"/>
                  </a:cubicBezTo>
                  <a:cubicBezTo>
                    <a:pt x="2101" y="69"/>
                    <a:pt x="2087" y="58"/>
                    <a:pt x="2073" y="61"/>
                  </a:cubicBezTo>
                  <a:cubicBezTo>
                    <a:pt x="2079" y="63"/>
                    <a:pt x="2086" y="62"/>
                    <a:pt x="2091" y="67"/>
                  </a:cubicBezTo>
                  <a:cubicBezTo>
                    <a:pt x="2095" y="71"/>
                    <a:pt x="2100" y="67"/>
                    <a:pt x="2105" y="68"/>
                  </a:cubicBezTo>
                  <a:cubicBezTo>
                    <a:pt x="2110" y="69"/>
                    <a:pt x="2129" y="75"/>
                    <a:pt x="2122" y="82"/>
                  </a:cubicBezTo>
                  <a:cubicBezTo>
                    <a:pt x="2118" y="86"/>
                    <a:pt x="2116" y="89"/>
                    <a:pt x="2111" y="91"/>
                  </a:cubicBezTo>
                  <a:cubicBezTo>
                    <a:pt x="2109" y="91"/>
                    <a:pt x="2103" y="91"/>
                    <a:pt x="2102" y="93"/>
                  </a:cubicBezTo>
                  <a:cubicBezTo>
                    <a:pt x="2101" y="95"/>
                    <a:pt x="2102" y="98"/>
                    <a:pt x="2100" y="99"/>
                  </a:cubicBezTo>
                  <a:cubicBezTo>
                    <a:pt x="2097" y="101"/>
                    <a:pt x="2093" y="97"/>
                    <a:pt x="2090" y="99"/>
                  </a:cubicBezTo>
                  <a:cubicBezTo>
                    <a:pt x="2082" y="103"/>
                    <a:pt x="2078" y="104"/>
                    <a:pt x="2069" y="106"/>
                  </a:cubicBezTo>
                  <a:cubicBezTo>
                    <a:pt x="2071" y="107"/>
                    <a:pt x="2072" y="107"/>
                    <a:pt x="2073" y="108"/>
                  </a:cubicBezTo>
                  <a:cubicBezTo>
                    <a:pt x="2068" y="111"/>
                    <a:pt x="2062" y="110"/>
                    <a:pt x="2057" y="111"/>
                  </a:cubicBezTo>
                  <a:cubicBezTo>
                    <a:pt x="2061" y="113"/>
                    <a:pt x="2065" y="111"/>
                    <a:pt x="2069" y="113"/>
                  </a:cubicBezTo>
                  <a:cubicBezTo>
                    <a:pt x="2067" y="122"/>
                    <a:pt x="2053" y="120"/>
                    <a:pt x="2047" y="126"/>
                  </a:cubicBezTo>
                  <a:cubicBezTo>
                    <a:pt x="2045" y="129"/>
                    <a:pt x="2047" y="132"/>
                    <a:pt x="2042" y="133"/>
                  </a:cubicBezTo>
                  <a:cubicBezTo>
                    <a:pt x="2036" y="134"/>
                    <a:pt x="2029" y="133"/>
                    <a:pt x="2024" y="135"/>
                  </a:cubicBezTo>
                  <a:cubicBezTo>
                    <a:pt x="2021" y="136"/>
                    <a:pt x="2016" y="139"/>
                    <a:pt x="2016" y="143"/>
                  </a:cubicBezTo>
                  <a:cubicBezTo>
                    <a:pt x="2016" y="147"/>
                    <a:pt x="2008" y="145"/>
                    <a:pt x="2006" y="145"/>
                  </a:cubicBezTo>
                  <a:cubicBezTo>
                    <a:pt x="2000" y="146"/>
                    <a:pt x="2002" y="152"/>
                    <a:pt x="2003" y="155"/>
                  </a:cubicBezTo>
                  <a:cubicBezTo>
                    <a:pt x="2003" y="161"/>
                    <a:pt x="1994" y="164"/>
                    <a:pt x="1990" y="164"/>
                  </a:cubicBezTo>
                  <a:cubicBezTo>
                    <a:pt x="1999" y="166"/>
                    <a:pt x="2007" y="163"/>
                    <a:pt x="2013" y="156"/>
                  </a:cubicBezTo>
                  <a:cubicBezTo>
                    <a:pt x="2010" y="155"/>
                    <a:pt x="2008" y="150"/>
                    <a:pt x="2013" y="150"/>
                  </a:cubicBezTo>
                  <a:cubicBezTo>
                    <a:pt x="2017" y="150"/>
                    <a:pt x="2022" y="151"/>
                    <a:pt x="2027" y="150"/>
                  </a:cubicBezTo>
                  <a:cubicBezTo>
                    <a:pt x="2033" y="150"/>
                    <a:pt x="2039" y="151"/>
                    <a:pt x="2046" y="150"/>
                  </a:cubicBezTo>
                  <a:cubicBezTo>
                    <a:pt x="2048" y="150"/>
                    <a:pt x="2066" y="148"/>
                    <a:pt x="2057" y="146"/>
                  </a:cubicBezTo>
                  <a:cubicBezTo>
                    <a:pt x="2061" y="146"/>
                    <a:pt x="2065" y="145"/>
                    <a:pt x="2069" y="145"/>
                  </a:cubicBezTo>
                  <a:cubicBezTo>
                    <a:pt x="2074" y="144"/>
                    <a:pt x="2079" y="140"/>
                    <a:pt x="2084" y="141"/>
                  </a:cubicBezTo>
                  <a:cubicBezTo>
                    <a:pt x="2081" y="140"/>
                    <a:pt x="2078" y="139"/>
                    <a:pt x="2076" y="138"/>
                  </a:cubicBezTo>
                  <a:cubicBezTo>
                    <a:pt x="2090" y="141"/>
                    <a:pt x="2101" y="136"/>
                    <a:pt x="2114" y="132"/>
                  </a:cubicBezTo>
                  <a:cubicBezTo>
                    <a:pt x="2103" y="122"/>
                    <a:pt x="2083" y="143"/>
                    <a:pt x="2075" y="128"/>
                  </a:cubicBezTo>
                  <a:cubicBezTo>
                    <a:pt x="2079" y="127"/>
                    <a:pt x="2077" y="125"/>
                    <a:pt x="2079" y="122"/>
                  </a:cubicBezTo>
                  <a:cubicBezTo>
                    <a:pt x="2083" y="119"/>
                    <a:pt x="2093" y="121"/>
                    <a:pt x="2097" y="122"/>
                  </a:cubicBezTo>
                  <a:cubicBezTo>
                    <a:pt x="2099" y="123"/>
                    <a:pt x="2110" y="127"/>
                    <a:pt x="2111" y="123"/>
                  </a:cubicBezTo>
                  <a:cubicBezTo>
                    <a:pt x="2111" y="118"/>
                    <a:pt x="2116" y="120"/>
                    <a:pt x="2119" y="121"/>
                  </a:cubicBezTo>
                  <a:cubicBezTo>
                    <a:pt x="2107" y="123"/>
                    <a:pt x="2133" y="132"/>
                    <a:pt x="2137" y="132"/>
                  </a:cubicBezTo>
                  <a:cubicBezTo>
                    <a:pt x="2144" y="133"/>
                    <a:pt x="2158" y="136"/>
                    <a:pt x="2164" y="129"/>
                  </a:cubicBezTo>
                  <a:cubicBezTo>
                    <a:pt x="2161" y="127"/>
                    <a:pt x="2158" y="125"/>
                    <a:pt x="2156" y="123"/>
                  </a:cubicBezTo>
                  <a:cubicBezTo>
                    <a:pt x="2164" y="126"/>
                    <a:pt x="2175" y="129"/>
                    <a:pt x="2182" y="135"/>
                  </a:cubicBezTo>
                  <a:cubicBezTo>
                    <a:pt x="2185" y="138"/>
                    <a:pt x="2181" y="141"/>
                    <a:pt x="2188" y="143"/>
                  </a:cubicBezTo>
                  <a:cubicBezTo>
                    <a:pt x="2196" y="145"/>
                    <a:pt x="2198" y="146"/>
                    <a:pt x="2206" y="144"/>
                  </a:cubicBezTo>
                  <a:cubicBezTo>
                    <a:pt x="2200" y="145"/>
                    <a:pt x="2192" y="142"/>
                    <a:pt x="2187" y="139"/>
                  </a:cubicBezTo>
                  <a:cubicBezTo>
                    <a:pt x="2216" y="132"/>
                    <a:pt x="2246" y="132"/>
                    <a:pt x="2275" y="135"/>
                  </a:cubicBezTo>
                  <a:cubicBezTo>
                    <a:pt x="2289" y="137"/>
                    <a:pt x="2320" y="129"/>
                    <a:pt x="2330" y="141"/>
                  </a:cubicBezTo>
                  <a:cubicBezTo>
                    <a:pt x="2326" y="141"/>
                    <a:pt x="2322" y="139"/>
                    <a:pt x="2319" y="142"/>
                  </a:cubicBezTo>
                  <a:cubicBezTo>
                    <a:pt x="2327" y="151"/>
                    <a:pt x="2341" y="153"/>
                    <a:pt x="2352" y="154"/>
                  </a:cubicBezTo>
                  <a:cubicBezTo>
                    <a:pt x="2368" y="155"/>
                    <a:pt x="2385" y="157"/>
                    <a:pt x="2401" y="158"/>
                  </a:cubicBezTo>
                  <a:cubicBezTo>
                    <a:pt x="2414" y="159"/>
                    <a:pt x="2428" y="158"/>
                    <a:pt x="2442" y="157"/>
                  </a:cubicBezTo>
                  <a:cubicBezTo>
                    <a:pt x="2448" y="157"/>
                    <a:pt x="2454" y="159"/>
                    <a:pt x="2459" y="158"/>
                  </a:cubicBezTo>
                  <a:cubicBezTo>
                    <a:pt x="2470" y="156"/>
                    <a:pt x="2455" y="151"/>
                    <a:pt x="2463" y="149"/>
                  </a:cubicBezTo>
                  <a:cubicBezTo>
                    <a:pt x="2456" y="148"/>
                    <a:pt x="2441" y="141"/>
                    <a:pt x="2442" y="132"/>
                  </a:cubicBezTo>
                  <a:cubicBezTo>
                    <a:pt x="2446" y="134"/>
                    <a:pt x="2450" y="137"/>
                    <a:pt x="2454" y="133"/>
                  </a:cubicBezTo>
                  <a:cubicBezTo>
                    <a:pt x="2452" y="132"/>
                    <a:pt x="2451" y="131"/>
                    <a:pt x="2449" y="130"/>
                  </a:cubicBezTo>
                  <a:cubicBezTo>
                    <a:pt x="2456" y="132"/>
                    <a:pt x="2462" y="130"/>
                    <a:pt x="2469" y="131"/>
                  </a:cubicBezTo>
                  <a:cubicBezTo>
                    <a:pt x="2477" y="133"/>
                    <a:pt x="2485" y="133"/>
                    <a:pt x="2493" y="136"/>
                  </a:cubicBezTo>
                  <a:cubicBezTo>
                    <a:pt x="2495" y="137"/>
                    <a:pt x="2498" y="137"/>
                    <a:pt x="2501" y="138"/>
                  </a:cubicBezTo>
                  <a:cubicBezTo>
                    <a:pt x="2503" y="138"/>
                    <a:pt x="2503" y="141"/>
                    <a:pt x="2505" y="141"/>
                  </a:cubicBezTo>
                  <a:cubicBezTo>
                    <a:pt x="2512" y="142"/>
                    <a:pt x="2517" y="136"/>
                    <a:pt x="2524" y="139"/>
                  </a:cubicBezTo>
                  <a:cubicBezTo>
                    <a:pt x="2515" y="141"/>
                    <a:pt x="2525" y="143"/>
                    <a:pt x="2527" y="143"/>
                  </a:cubicBezTo>
                  <a:cubicBezTo>
                    <a:pt x="2532" y="143"/>
                    <a:pt x="2536" y="141"/>
                    <a:pt x="2541" y="141"/>
                  </a:cubicBezTo>
                  <a:cubicBezTo>
                    <a:pt x="2540" y="140"/>
                    <a:pt x="2538" y="140"/>
                    <a:pt x="2537" y="139"/>
                  </a:cubicBezTo>
                  <a:cubicBezTo>
                    <a:pt x="2544" y="135"/>
                    <a:pt x="2556" y="140"/>
                    <a:pt x="2563" y="140"/>
                  </a:cubicBezTo>
                  <a:cubicBezTo>
                    <a:pt x="2568" y="140"/>
                    <a:pt x="2573" y="142"/>
                    <a:pt x="2580" y="145"/>
                  </a:cubicBezTo>
                  <a:cubicBezTo>
                    <a:pt x="2587" y="148"/>
                    <a:pt x="2595" y="147"/>
                    <a:pt x="2602" y="150"/>
                  </a:cubicBezTo>
                  <a:cubicBezTo>
                    <a:pt x="2604" y="150"/>
                    <a:pt x="2603" y="153"/>
                    <a:pt x="2604" y="154"/>
                  </a:cubicBezTo>
                  <a:cubicBezTo>
                    <a:pt x="2606" y="155"/>
                    <a:pt x="2609" y="151"/>
                    <a:pt x="2612" y="153"/>
                  </a:cubicBezTo>
                  <a:cubicBezTo>
                    <a:pt x="2611" y="157"/>
                    <a:pt x="2606" y="159"/>
                    <a:pt x="2602" y="159"/>
                  </a:cubicBezTo>
                  <a:cubicBezTo>
                    <a:pt x="2610" y="162"/>
                    <a:pt x="2618" y="160"/>
                    <a:pt x="2626" y="162"/>
                  </a:cubicBezTo>
                  <a:cubicBezTo>
                    <a:pt x="2623" y="164"/>
                    <a:pt x="2620" y="163"/>
                    <a:pt x="2616" y="164"/>
                  </a:cubicBezTo>
                  <a:cubicBezTo>
                    <a:pt x="2622" y="165"/>
                    <a:pt x="2627" y="166"/>
                    <a:pt x="2632" y="166"/>
                  </a:cubicBezTo>
                  <a:cubicBezTo>
                    <a:pt x="2630" y="168"/>
                    <a:pt x="2627" y="168"/>
                    <a:pt x="2625" y="167"/>
                  </a:cubicBezTo>
                  <a:cubicBezTo>
                    <a:pt x="2626" y="168"/>
                    <a:pt x="2627" y="169"/>
                    <a:pt x="2629" y="170"/>
                  </a:cubicBezTo>
                  <a:cubicBezTo>
                    <a:pt x="2625" y="173"/>
                    <a:pt x="2620" y="172"/>
                    <a:pt x="2615" y="171"/>
                  </a:cubicBezTo>
                  <a:cubicBezTo>
                    <a:pt x="2622" y="176"/>
                    <a:pt x="2631" y="173"/>
                    <a:pt x="2639" y="174"/>
                  </a:cubicBezTo>
                  <a:cubicBezTo>
                    <a:pt x="2646" y="176"/>
                    <a:pt x="2652" y="181"/>
                    <a:pt x="2660" y="183"/>
                  </a:cubicBezTo>
                  <a:cubicBezTo>
                    <a:pt x="2657" y="184"/>
                    <a:pt x="2653" y="186"/>
                    <a:pt x="2660" y="186"/>
                  </a:cubicBezTo>
                  <a:cubicBezTo>
                    <a:pt x="2648" y="193"/>
                    <a:pt x="2635" y="184"/>
                    <a:pt x="2623" y="182"/>
                  </a:cubicBezTo>
                  <a:cubicBezTo>
                    <a:pt x="2628" y="189"/>
                    <a:pt x="2660" y="205"/>
                    <a:pt x="2666" y="197"/>
                  </a:cubicBezTo>
                  <a:cubicBezTo>
                    <a:pt x="2662" y="195"/>
                    <a:pt x="2658" y="193"/>
                    <a:pt x="2654" y="191"/>
                  </a:cubicBezTo>
                  <a:cubicBezTo>
                    <a:pt x="2662" y="192"/>
                    <a:pt x="2670" y="196"/>
                    <a:pt x="2676" y="200"/>
                  </a:cubicBezTo>
                  <a:cubicBezTo>
                    <a:pt x="2672" y="198"/>
                    <a:pt x="2668" y="201"/>
                    <a:pt x="2664" y="201"/>
                  </a:cubicBezTo>
                  <a:cubicBezTo>
                    <a:pt x="2665" y="205"/>
                    <a:pt x="2669" y="205"/>
                    <a:pt x="2672" y="205"/>
                  </a:cubicBezTo>
                  <a:cubicBezTo>
                    <a:pt x="2678" y="206"/>
                    <a:pt x="2683" y="209"/>
                    <a:pt x="2688" y="212"/>
                  </a:cubicBezTo>
                  <a:cubicBezTo>
                    <a:pt x="2700" y="219"/>
                    <a:pt x="2713" y="220"/>
                    <a:pt x="2726" y="225"/>
                  </a:cubicBezTo>
                  <a:cubicBezTo>
                    <a:pt x="2736" y="230"/>
                    <a:pt x="2747" y="230"/>
                    <a:pt x="2757" y="235"/>
                  </a:cubicBezTo>
                  <a:cubicBezTo>
                    <a:pt x="2773" y="241"/>
                    <a:pt x="2761" y="220"/>
                    <a:pt x="2769" y="218"/>
                  </a:cubicBezTo>
                  <a:cubicBezTo>
                    <a:pt x="2762" y="217"/>
                    <a:pt x="2754" y="207"/>
                    <a:pt x="2753" y="200"/>
                  </a:cubicBezTo>
                  <a:cubicBezTo>
                    <a:pt x="2750" y="188"/>
                    <a:pt x="2766" y="199"/>
                    <a:pt x="2771" y="201"/>
                  </a:cubicBezTo>
                  <a:cubicBezTo>
                    <a:pt x="2783" y="205"/>
                    <a:pt x="2794" y="210"/>
                    <a:pt x="2807" y="211"/>
                  </a:cubicBezTo>
                  <a:cubicBezTo>
                    <a:pt x="2814" y="212"/>
                    <a:pt x="2830" y="209"/>
                    <a:pt x="2835" y="216"/>
                  </a:cubicBezTo>
                  <a:cubicBezTo>
                    <a:pt x="2833" y="214"/>
                    <a:pt x="2830" y="208"/>
                    <a:pt x="2836" y="209"/>
                  </a:cubicBezTo>
                  <a:cubicBezTo>
                    <a:pt x="2840" y="209"/>
                    <a:pt x="2846" y="204"/>
                    <a:pt x="2851" y="204"/>
                  </a:cubicBezTo>
                  <a:cubicBezTo>
                    <a:pt x="2856" y="203"/>
                    <a:pt x="2862" y="204"/>
                    <a:pt x="2867" y="205"/>
                  </a:cubicBezTo>
                  <a:cubicBezTo>
                    <a:pt x="2890" y="209"/>
                    <a:pt x="2910" y="218"/>
                    <a:pt x="2933" y="221"/>
                  </a:cubicBezTo>
                  <a:cubicBezTo>
                    <a:pt x="2929" y="219"/>
                    <a:pt x="2925" y="220"/>
                    <a:pt x="2921" y="218"/>
                  </a:cubicBezTo>
                  <a:cubicBezTo>
                    <a:pt x="2924" y="218"/>
                    <a:pt x="2926" y="218"/>
                    <a:pt x="2929" y="218"/>
                  </a:cubicBezTo>
                  <a:cubicBezTo>
                    <a:pt x="2927" y="217"/>
                    <a:pt x="2926" y="217"/>
                    <a:pt x="2925" y="216"/>
                  </a:cubicBezTo>
                  <a:cubicBezTo>
                    <a:pt x="2927" y="215"/>
                    <a:pt x="2930" y="214"/>
                    <a:pt x="2933" y="215"/>
                  </a:cubicBezTo>
                  <a:cubicBezTo>
                    <a:pt x="2922" y="212"/>
                    <a:pt x="2920" y="216"/>
                    <a:pt x="2914" y="205"/>
                  </a:cubicBezTo>
                  <a:cubicBezTo>
                    <a:pt x="2918" y="205"/>
                    <a:pt x="2923" y="203"/>
                    <a:pt x="2926" y="207"/>
                  </a:cubicBezTo>
                  <a:cubicBezTo>
                    <a:pt x="2926" y="199"/>
                    <a:pt x="2939" y="206"/>
                    <a:pt x="2942" y="208"/>
                  </a:cubicBezTo>
                  <a:cubicBezTo>
                    <a:pt x="2952" y="213"/>
                    <a:pt x="2960" y="206"/>
                    <a:pt x="2970" y="209"/>
                  </a:cubicBezTo>
                  <a:cubicBezTo>
                    <a:pt x="2958" y="202"/>
                    <a:pt x="2945" y="195"/>
                    <a:pt x="2931" y="192"/>
                  </a:cubicBezTo>
                  <a:cubicBezTo>
                    <a:pt x="2934" y="193"/>
                    <a:pt x="2936" y="192"/>
                    <a:pt x="2939" y="192"/>
                  </a:cubicBezTo>
                  <a:cubicBezTo>
                    <a:pt x="2936" y="190"/>
                    <a:pt x="2935" y="188"/>
                    <a:pt x="2936" y="185"/>
                  </a:cubicBezTo>
                  <a:cubicBezTo>
                    <a:pt x="2939" y="186"/>
                    <a:pt x="2941" y="186"/>
                    <a:pt x="2944" y="184"/>
                  </a:cubicBezTo>
                  <a:cubicBezTo>
                    <a:pt x="2940" y="183"/>
                    <a:pt x="2936" y="183"/>
                    <a:pt x="2931" y="184"/>
                  </a:cubicBezTo>
                  <a:cubicBezTo>
                    <a:pt x="2928" y="185"/>
                    <a:pt x="2914" y="184"/>
                    <a:pt x="2923" y="186"/>
                  </a:cubicBezTo>
                  <a:cubicBezTo>
                    <a:pt x="2919" y="186"/>
                    <a:pt x="2905" y="177"/>
                    <a:pt x="2914" y="174"/>
                  </a:cubicBezTo>
                  <a:cubicBezTo>
                    <a:pt x="2919" y="173"/>
                    <a:pt x="2925" y="174"/>
                    <a:pt x="2930" y="174"/>
                  </a:cubicBezTo>
                  <a:cubicBezTo>
                    <a:pt x="2937" y="174"/>
                    <a:pt x="2943" y="171"/>
                    <a:pt x="2950" y="171"/>
                  </a:cubicBezTo>
                  <a:cubicBezTo>
                    <a:pt x="2945" y="171"/>
                    <a:pt x="2940" y="166"/>
                    <a:pt x="2936" y="165"/>
                  </a:cubicBezTo>
                  <a:cubicBezTo>
                    <a:pt x="2932" y="164"/>
                    <a:pt x="2927" y="163"/>
                    <a:pt x="2923" y="160"/>
                  </a:cubicBezTo>
                  <a:cubicBezTo>
                    <a:pt x="2938" y="161"/>
                    <a:pt x="2953" y="166"/>
                    <a:pt x="2967" y="166"/>
                  </a:cubicBezTo>
                  <a:cubicBezTo>
                    <a:pt x="2984" y="166"/>
                    <a:pt x="3000" y="166"/>
                    <a:pt x="3016" y="168"/>
                  </a:cubicBezTo>
                  <a:cubicBezTo>
                    <a:pt x="3046" y="170"/>
                    <a:pt x="3084" y="167"/>
                    <a:pt x="3112" y="179"/>
                  </a:cubicBezTo>
                  <a:cubicBezTo>
                    <a:pt x="3100" y="180"/>
                    <a:pt x="3088" y="180"/>
                    <a:pt x="3077" y="178"/>
                  </a:cubicBezTo>
                  <a:cubicBezTo>
                    <a:pt x="3070" y="177"/>
                    <a:pt x="3052" y="171"/>
                    <a:pt x="3054" y="182"/>
                  </a:cubicBezTo>
                  <a:cubicBezTo>
                    <a:pt x="3051" y="181"/>
                    <a:pt x="3049" y="181"/>
                    <a:pt x="3046" y="181"/>
                  </a:cubicBezTo>
                  <a:cubicBezTo>
                    <a:pt x="3051" y="185"/>
                    <a:pt x="3056" y="185"/>
                    <a:pt x="3061" y="183"/>
                  </a:cubicBezTo>
                  <a:cubicBezTo>
                    <a:pt x="3069" y="180"/>
                    <a:pt x="3081" y="181"/>
                    <a:pt x="3090" y="180"/>
                  </a:cubicBezTo>
                  <a:cubicBezTo>
                    <a:pt x="3103" y="180"/>
                    <a:pt x="3121" y="178"/>
                    <a:pt x="3113" y="196"/>
                  </a:cubicBezTo>
                  <a:cubicBezTo>
                    <a:pt x="3108" y="193"/>
                    <a:pt x="3109" y="184"/>
                    <a:pt x="3103" y="185"/>
                  </a:cubicBezTo>
                  <a:cubicBezTo>
                    <a:pt x="3102" y="186"/>
                    <a:pt x="3102" y="187"/>
                    <a:pt x="3102" y="189"/>
                  </a:cubicBezTo>
                  <a:cubicBezTo>
                    <a:pt x="3099" y="185"/>
                    <a:pt x="3091" y="182"/>
                    <a:pt x="3086" y="183"/>
                  </a:cubicBezTo>
                  <a:cubicBezTo>
                    <a:pt x="3091" y="183"/>
                    <a:pt x="3090" y="187"/>
                    <a:pt x="3093" y="189"/>
                  </a:cubicBezTo>
                  <a:cubicBezTo>
                    <a:pt x="3097" y="190"/>
                    <a:pt x="3101" y="190"/>
                    <a:pt x="3103" y="194"/>
                  </a:cubicBezTo>
                  <a:cubicBezTo>
                    <a:pt x="3095" y="193"/>
                    <a:pt x="3088" y="194"/>
                    <a:pt x="3080" y="192"/>
                  </a:cubicBezTo>
                  <a:cubicBezTo>
                    <a:pt x="3083" y="194"/>
                    <a:pt x="3096" y="198"/>
                    <a:pt x="3087" y="199"/>
                  </a:cubicBezTo>
                  <a:cubicBezTo>
                    <a:pt x="3093" y="203"/>
                    <a:pt x="3119" y="203"/>
                    <a:pt x="3120" y="193"/>
                  </a:cubicBezTo>
                  <a:cubicBezTo>
                    <a:pt x="3120" y="185"/>
                    <a:pt x="3119" y="180"/>
                    <a:pt x="3129" y="179"/>
                  </a:cubicBezTo>
                  <a:cubicBezTo>
                    <a:pt x="3138" y="179"/>
                    <a:pt x="3148" y="179"/>
                    <a:pt x="3158" y="180"/>
                  </a:cubicBezTo>
                  <a:cubicBezTo>
                    <a:pt x="3176" y="182"/>
                    <a:pt x="3192" y="185"/>
                    <a:pt x="3209" y="190"/>
                  </a:cubicBezTo>
                  <a:cubicBezTo>
                    <a:pt x="3211" y="190"/>
                    <a:pt x="3224" y="198"/>
                    <a:pt x="3215" y="198"/>
                  </a:cubicBezTo>
                  <a:cubicBezTo>
                    <a:pt x="3210" y="199"/>
                    <a:pt x="3205" y="195"/>
                    <a:pt x="3200" y="195"/>
                  </a:cubicBezTo>
                  <a:cubicBezTo>
                    <a:pt x="3200" y="201"/>
                    <a:pt x="3198" y="198"/>
                    <a:pt x="3193" y="199"/>
                  </a:cubicBezTo>
                  <a:cubicBezTo>
                    <a:pt x="3199" y="210"/>
                    <a:pt x="3221" y="197"/>
                    <a:pt x="3230" y="205"/>
                  </a:cubicBezTo>
                  <a:cubicBezTo>
                    <a:pt x="3237" y="211"/>
                    <a:pt x="3239" y="207"/>
                    <a:pt x="3248" y="208"/>
                  </a:cubicBezTo>
                  <a:cubicBezTo>
                    <a:pt x="3258" y="210"/>
                    <a:pt x="3257" y="213"/>
                    <a:pt x="3250" y="218"/>
                  </a:cubicBezTo>
                  <a:cubicBezTo>
                    <a:pt x="3254" y="218"/>
                    <a:pt x="3259" y="216"/>
                    <a:pt x="3262" y="214"/>
                  </a:cubicBezTo>
                  <a:cubicBezTo>
                    <a:pt x="3269" y="211"/>
                    <a:pt x="3277" y="213"/>
                    <a:pt x="3284" y="214"/>
                  </a:cubicBezTo>
                  <a:cubicBezTo>
                    <a:pt x="3294" y="216"/>
                    <a:pt x="3308" y="219"/>
                    <a:pt x="3316" y="226"/>
                  </a:cubicBezTo>
                  <a:cubicBezTo>
                    <a:pt x="3312" y="228"/>
                    <a:pt x="3308" y="227"/>
                    <a:pt x="3305" y="226"/>
                  </a:cubicBezTo>
                  <a:cubicBezTo>
                    <a:pt x="3325" y="232"/>
                    <a:pt x="3348" y="234"/>
                    <a:pt x="3369" y="230"/>
                  </a:cubicBezTo>
                  <a:cubicBezTo>
                    <a:pt x="3392" y="225"/>
                    <a:pt x="3416" y="220"/>
                    <a:pt x="3439" y="223"/>
                  </a:cubicBezTo>
                  <a:cubicBezTo>
                    <a:pt x="3464" y="225"/>
                    <a:pt x="3488" y="226"/>
                    <a:pt x="3512" y="231"/>
                  </a:cubicBezTo>
                  <a:cubicBezTo>
                    <a:pt x="3523" y="233"/>
                    <a:pt x="3533" y="236"/>
                    <a:pt x="3544" y="240"/>
                  </a:cubicBezTo>
                  <a:cubicBezTo>
                    <a:pt x="3555" y="244"/>
                    <a:pt x="3562" y="251"/>
                    <a:pt x="3572" y="257"/>
                  </a:cubicBezTo>
                  <a:cubicBezTo>
                    <a:pt x="3569" y="257"/>
                    <a:pt x="3567" y="257"/>
                    <a:pt x="3564" y="257"/>
                  </a:cubicBezTo>
                  <a:cubicBezTo>
                    <a:pt x="3566" y="257"/>
                    <a:pt x="3570" y="257"/>
                    <a:pt x="3572" y="259"/>
                  </a:cubicBezTo>
                  <a:cubicBezTo>
                    <a:pt x="3574" y="260"/>
                    <a:pt x="3573" y="265"/>
                    <a:pt x="3576" y="266"/>
                  </a:cubicBezTo>
                  <a:cubicBezTo>
                    <a:pt x="3583" y="270"/>
                    <a:pt x="3590" y="270"/>
                    <a:pt x="3598" y="271"/>
                  </a:cubicBezTo>
                  <a:cubicBezTo>
                    <a:pt x="3606" y="272"/>
                    <a:pt x="3614" y="274"/>
                    <a:pt x="3622" y="276"/>
                  </a:cubicBezTo>
                  <a:cubicBezTo>
                    <a:pt x="3632" y="280"/>
                    <a:pt x="3640" y="274"/>
                    <a:pt x="3651" y="274"/>
                  </a:cubicBezTo>
                  <a:cubicBezTo>
                    <a:pt x="3660" y="273"/>
                    <a:pt x="3670" y="273"/>
                    <a:pt x="3680" y="273"/>
                  </a:cubicBezTo>
                  <a:cubicBezTo>
                    <a:pt x="3690" y="273"/>
                    <a:pt x="3700" y="270"/>
                    <a:pt x="3709" y="273"/>
                  </a:cubicBezTo>
                  <a:cubicBezTo>
                    <a:pt x="3728" y="279"/>
                    <a:pt x="3748" y="275"/>
                    <a:pt x="3767" y="278"/>
                  </a:cubicBezTo>
                  <a:cubicBezTo>
                    <a:pt x="3775" y="280"/>
                    <a:pt x="3794" y="283"/>
                    <a:pt x="3798" y="273"/>
                  </a:cubicBezTo>
                  <a:cubicBezTo>
                    <a:pt x="3802" y="264"/>
                    <a:pt x="3828" y="280"/>
                    <a:pt x="3832" y="283"/>
                  </a:cubicBezTo>
                  <a:cubicBezTo>
                    <a:pt x="3846" y="294"/>
                    <a:pt x="3864" y="289"/>
                    <a:pt x="3880" y="295"/>
                  </a:cubicBezTo>
                  <a:cubicBezTo>
                    <a:pt x="3887" y="297"/>
                    <a:pt x="3892" y="303"/>
                    <a:pt x="3899" y="305"/>
                  </a:cubicBezTo>
                  <a:cubicBezTo>
                    <a:pt x="3910" y="308"/>
                    <a:pt x="3920" y="303"/>
                    <a:pt x="3931" y="306"/>
                  </a:cubicBezTo>
                  <a:cubicBezTo>
                    <a:pt x="3928" y="306"/>
                    <a:pt x="3925" y="304"/>
                    <a:pt x="3924" y="301"/>
                  </a:cubicBezTo>
                  <a:cubicBezTo>
                    <a:pt x="3926" y="302"/>
                    <a:pt x="3929" y="303"/>
                    <a:pt x="3931" y="305"/>
                  </a:cubicBezTo>
                  <a:cubicBezTo>
                    <a:pt x="3929" y="303"/>
                    <a:pt x="3926" y="301"/>
                    <a:pt x="3924" y="300"/>
                  </a:cubicBezTo>
                  <a:cubicBezTo>
                    <a:pt x="3925" y="298"/>
                    <a:pt x="3926" y="297"/>
                    <a:pt x="3927" y="296"/>
                  </a:cubicBezTo>
                  <a:cubicBezTo>
                    <a:pt x="3917" y="288"/>
                    <a:pt x="3905" y="284"/>
                    <a:pt x="3893" y="279"/>
                  </a:cubicBezTo>
                  <a:cubicBezTo>
                    <a:pt x="3888" y="276"/>
                    <a:pt x="3883" y="276"/>
                    <a:pt x="3877" y="276"/>
                  </a:cubicBezTo>
                  <a:cubicBezTo>
                    <a:pt x="3871" y="276"/>
                    <a:pt x="3872" y="270"/>
                    <a:pt x="3877" y="269"/>
                  </a:cubicBezTo>
                  <a:cubicBezTo>
                    <a:pt x="3870" y="264"/>
                    <a:pt x="3864" y="259"/>
                    <a:pt x="3855" y="257"/>
                  </a:cubicBezTo>
                  <a:cubicBezTo>
                    <a:pt x="3875" y="255"/>
                    <a:pt x="3896" y="261"/>
                    <a:pt x="3916" y="262"/>
                  </a:cubicBezTo>
                  <a:cubicBezTo>
                    <a:pt x="3922" y="262"/>
                    <a:pt x="3928" y="262"/>
                    <a:pt x="3935" y="265"/>
                  </a:cubicBezTo>
                  <a:cubicBezTo>
                    <a:pt x="3939" y="266"/>
                    <a:pt x="3950" y="272"/>
                    <a:pt x="3953" y="267"/>
                  </a:cubicBezTo>
                  <a:cubicBezTo>
                    <a:pt x="3949" y="266"/>
                    <a:pt x="3946" y="265"/>
                    <a:pt x="3942" y="264"/>
                  </a:cubicBezTo>
                  <a:cubicBezTo>
                    <a:pt x="3950" y="263"/>
                    <a:pt x="3957" y="267"/>
                    <a:pt x="3965" y="267"/>
                  </a:cubicBezTo>
                  <a:cubicBezTo>
                    <a:pt x="3972" y="267"/>
                    <a:pt x="3980" y="267"/>
                    <a:pt x="3988" y="267"/>
                  </a:cubicBezTo>
                  <a:cubicBezTo>
                    <a:pt x="4005" y="267"/>
                    <a:pt x="4019" y="265"/>
                    <a:pt x="4035" y="269"/>
                  </a:cubicBezTo>
                  <a:cubicBezTo>
                    <a:pt x="4052" y="273"/>
                    <a:pt x="4068" y="275"/>
                    <a:pt x="4085" y="279"/>
                  </a:cubicBezTo>
                  <a:cubicBezTo>
                    <a:pt x="4100" y="282"/>
                    <a:pt x="4117" y="278"/>
                    <a:pt x="4132" y="286"/>
                  </a:cubicBezTo>
                  <a:cubicBezTo>
                    <a:pt x="4128" y="285"/>
                    <a:pt x="4124" y="284"/>
                    <a:pt x="4120" y="284"/>
                  </a:cubicBezTo>
                  <a:cubicBezTo>
                    <a:pt x="4127" y="291"/>
                    <a:pt x="4137" y="286"/>
                    <a:pt x="4145" y="289"/>
                  </a:cubicBezTo>
                  <a:cubicBezTo>
                    <a:pt x="4155" y="292"/>
                    <a:pt x="4165" y="293"/>
                    <a:pt x="4174" y="298"/>
                  </a:cubicBezTo>
                  <a:cubicBezTo>
                    <a:pt x="4169" y="297"/>
                    <a:pt x="4164" y="295"/>
                    <a:pt x="4159" y="294"/>
                  </a:cubicBezTo>
                  <a:cubicBezTo>
                    <a:pt x="4186" y="300"/>
                    <a:pt x="4214" y="303"/>
                    <a:pt x="4240" y="312"/>
                  </a:cubicBezTo>
                  <a:cubicBezTo>
                    <a:pt x="4237" y="311"/>
                    <a:pt x="4233" y="311"/>
                    <a:pt x="4230" y="310"/>
                  </a:cubicBezTo>
                  <a:cubicBezTo>
                    <a:pt x="4238" y="315"/>
                    <a:pt x="4247" y="314"/>
                    <a:pt x="4256" y="317"/>
                  </a:cubicBezTo>
                  <a:cubicBezTo>
                    <a:pt x="4261" y="319"/>
                    <a:pt x="4271" y="326"/>
                    <a:pt x="4277" y="322"/>
                  </a:cubicBezTo>
                  <a:cubicBezTo>
                    <a:pt x="4268" y="320"/>
                    <a:pt x="4260" y="318"/>
                    <a:pt x="4252" y="315"/>
                  </a:cubicBezTo>
                  <a:cubicBezTo>
                    <a:pt x="4263" y="317"/>
                    <a:pt x="4274" y="321"/>
                    <a:pt x="4285" y="324"/>
                  </a:cubicBezTo>
                  <a:cubicBezTo>
                    <a:pt x="4276" y="322"/>
                    <a:pt x="4285" y="326"/>
                    <a:pt x="4287" y="325"/>
                  </a:cubicBezTo>
                  <a:cubicBezTo>
                    <a:pt x="4292" y="324"/>
                    <a:pt x="4296" y="327"/>
                    <a:pt x="4301" y="329"/>
                  </a:cubicBezTo>
                  <a:cubicBezTo>
                    <a:pt x="4305" y="330"/>
                    <a:pt x="4310" y="329"/>
                    <a:pt x="4314" y="330"/>
                  </a:cubicBezTo>
                  <a:cubicBezTo>
                    <a:pt x="4321" y="332"/>
                    <a:pt x="4327" y="334"/>
                    <a:pt x="4334" y="335"/>
                  </a:cubicBezTo>
                  <a:cubicBezTo>
                    <a:pt x="4347" y="338"/>
                    <a:pt x="4360" y="340"/>
                    <a:pt x="4372" y="344"/>
                  </a:cubicBezTo>
                  <a:cubicBezTo>
                    <a:pt x="4376" y="345"/>
                    <a:pt x="4397" y="360"/>
                    <a:pt x="4401" y="356"/>
                  </a:cubicBezTo>
                  <a:cubicBezTo>
                    <a:pt x="4400" y="355"/>
                    <a:pt x="4399" y="354"/>
                    <a:pt x="4397" y="354"/>
                  </a:cubicBezTo>
                  <a:cubicBezTo>
                    <a:pt x="4406" y="355"/>
                    <a:pt x="4412" y="361"/>
                    <a:pt x="4419" y="366"/>
                  </a:cubicBezTo>
                  <a:cubicBezTo>
                    <a:pt x="4428" y="372"/>
                    <a:pt x="4438" y="375"/>
                    <a:pt x="4446" y="381"/>
                  </a:cubicBezTo>
                  <a:cubicBezTo>
                    <a:pt x="4437" y="378"/>
                    <a:pt x="4451" y="385"/>
                    <a:pt x="4455" y="386"/>
                  </a:cubicBezTo>
                  <a:cubicBezTo>
                    <a:pt x="4463" y="387"/>
                    <a:pt x="4469" y="395"/>
                    <a:pt x="4477" y="394"/>
                  </a:cubicBezTo>
                  <a:cubicBezTo>
                    <a:pt x="4474" y="386"/>
                    <a:pt x="4493" y="400"/>
                    <a:pt x="4495" y="400"/>
                  </a:cubicBezTo>
                  <a:cubicBezTo>
                    <a:pt x="4493" y="396"/>
                    <a:pt x="4491" y="393"/>
                    <a:pt x="4486" y="391"/>
                  </a:cubicBezTo>
                  <a:cubicBezTo>
                    <a:pt x="4480" y="388"/>
                    <a:pt x="4473" y="389"/>
                    <a:pt x="4467" y="386"/>
                  </a:cubicBezTo>
                  <a:cubicBezTo>
                    <a:pt x="4477" y="378"/>
                    <a:pt x="4434" y="368"/>
                    <a:pt x="4431" y="367"/>
                  </a:cubicBezTo>
                  <a:cubicBezTo>
                    <a:pt x="4438" y="367"/>
                    <a:pt x="4448" y="366"/>
                    <a:pt x="4455" y="367"/>
                  </a:cubicBezTo>
                  <a:cubicBezTo>
                    <a:pt x="4458" y="367"/>
                    <a:pt x="4461" y="369"/>
                    <a:pt x="4463" y="369"/>
                  </a:cubicBezTo>
                  <a:cubicBezTo>
                    <a:pt x="4467" y="369"/>
                    <a:pt x="4471" y="368"/>
                    <a:pt x="4474" y="369"/>
                  </a:cubicBezTo>
                  <a:cubicBezTo>
                    <a:pt x="4465" y="369"/>
                    <a:pt x="4478" y="377"/>
                    <a:pt x="4482" y="375"/>
                  </a:cubicBezTo>
                  <a:cubicBezTo>
                    <a:pt x="4481" y="374"/>
                    <a:pt x="4480" y="373"/>
                    <a:pt x="4479" y="371"/>
                  </a:cubicBezTo>
                  <a:cubicBezTo>
                    <a:pt x="4485" y="375"/>
                    <a:pt x="4493" y="374"/>
                    <a:pt x="4499" y="373"/>
                  </a:cubicBezTo>
                  <a:cubicBezTo>
                    <a:pt x="4493" y="371"/>
                    <a:pt x="4486" y="372"/>
                    <a:pt x="4479" y="369"/>
                  </a:cubicBezTo>
                  <a:cubicBezTo>
                    <a:pt x="4481" y="369"/>
                    <a:pt x="4499" y="371"/>
                    <a:pt x="4489" y="371"/>
                  </a:cubicBezTo>
                  <a:cubicBezTo>
                    <a:pt x="4502" y="372"/>
                    <a:pt x="4516" y="370"/>
                    <a:pt x="4527" y="375"/>
                  </a:cubicBezTo>
                  <a:cubicBezTo>
                    <a:pt x="4535" y="379"/>
                    <a:pt x="4542" y="382"/>
                    <a:pt x="4550" y="384"/>
                  </a:cubicBezTo>
                  <a:cubicBezTo>
                    <a:pt x="4555" y="385"/>
                    <a:pt x="4591" y="391"/>
                    <a:pt x="4590" y="399"/>
                  </a:cubicBezTo>
                  <a:cubicBezTo>
                    <a:pt x="4592" y="397"/>
                    <a:pt x="4596" y="397"/>
                    <a:pt x="4600" y="398"/>
                  </a:cubicBezTo>
                  <a:cubicBezTo>
                    <a:pt x="4601" y="398"/>
                    <a:pt x="4611" y="403"/>
                    <a:pt x="4602" y="401"/>
                  </a:cubicBezTo>
                  <a:cubicBezTo>
                    <a:pt x="4608" y="403"/>
                    <a:pt x="4613" y="403"/>
                    <a:pt x="4619" y="406"/>
                  </a:cubicBezTo>
                  <a:cubicBezTo>
                    <a:pt x="4607" y="412"/>
                    <a:pt x="4623" y="416"/>
                    <a:pt x="4623" y="423"/>
                  </a:cubicBezTo>
                  <a:cubicBezTo>
                    <a:pt x="4611" y="423"/>
                    <a:pt x="4600" y="416"/>
                    <a:pt x="4588" y="415"/>
                  </a:cubicBezTo>
                  <a:cubicBezTo>
                    <a:pt x="4596" y="419"/>
                    <a:pt x="4613" y="418"/>
                    <a:pt x="4618" y="428"/>
                  </a:cubicBezTo>
                  <a:cubicBezTo>
                    <a:pt x="4614" y="427"/>
                    <a:pt x="4610" y="426"/>
                    <a:pt x="4606" y="425"/>
                  </a:cubicBezTo>
                  <a:cubicBezTo>
                    <a:pt x="4601" y="425"/>
                    <a:pt x="4596" y="427"/>
                    <a:pt x="4591" y="427"/>
                  </a:cubicBezTo>
                  <a:cubicBezTo>
                    <a:pt x="4601" y="425"/>
                    <a:pt x="4584" y="425"/>
                    <a:pt x="4580" y="423"/>
                  </a:cubicBezTo>
                  <a:cubicBezTo>
                    <a:pt x="4572" y="421"/>
                    <a:pt x="4565" y="418"/>
                    <a:pt x="4557" y="420"/>
                  </a:cubicBezTo>
                  <a:cubicBezTo>
                    <a:pt x="4565" y="422"/>
                    <a:pt x="4573" y="423"/>
                    <a:pt x="4580" y="427"/>
                  </a:cubicBezTo>
                  <a:cubicBezTo>
                    <a:pt x="4582" y="429"/>
                    <a:pt x="4587" y="427"/>
                    <a:pt x="4589" y="429"/>
                  </a:cubicBezTo>
                  <a:cubicBezTo>
                    <a:pt x="4592" y="432"/>
                    <a:pt x="4595" y="435"/>
                    <a:pt x="4599" y="437"/>
                  </a:cubicBezTo>
                  <a:cubicBezTo>
                    <a:pt x="4595" y="435"/>
                    <a:pt x="4591" y="435"/>
                    <a:pt x="4588" y="437"/>
                  </a:cubicBezTo>
                  <a:cubicBezTo>
                    <a:pt x="4596" y="438"/>
                    <a:pt x="4604" y="437"/>
                    <a:pt x="4609" y="445"/>
                  </a:cubicBezTo>
                  <a:cubicBezTo>
                    <a:pt x="4611" y="447"/>
                    <a:pt x="4611" y="449"/>
                    <a:pt x="4608" y="449"/>
                  </a:cubicBezTo>
                  <a:cubicBezTo>
                    <a:pt x="4603" y="450"/>
                    <a:pt x="4597" y="449"/>
                    <a:pt x="4597" y="454"/>
                  </a:cubicBezTo>
                  <a:cubicBezTo>
                    <a:pt x="4601" y="450"/>
                    <a:pt x="4611" y="453"/>
                    <a:pt x="4607" y="459"/>
                  </a:cubicBezTo>
                  <a:cubicBezTo>
                    <a:pt x="4614" y="456"/>
                    <a:pt x="4632" y="463"/>
                    <a:pt x="4638" y="468"/>
                  </a:cubicBezTo>
                  <a:cubicBezTo>
                    <a:pt x="4631" y="470"/>
                    <a:pt x="4624" y="462"/>
                    <a:pt x="4618" y="466"/>
                  </a:cubicBezTo>
                  <a:cubicBezTo>
                    <a:pt x="4623" y="466"/>
                    <a:pt x="4626" y="469"/>
                    <a:pt x="4628" y="473"/>
                  </a:cubicBezTo>
                  <a:cubicBezTo>
                    <a:pt x="4616" y="478"/>
                    <a:pt x="4609" y="462"/>
                    <a:pt x="4598" y="460"/>
                  </a:cubicBezTo>
                  <a:cubicBezTo>
                    <a:pt x="4617" y="472"/>
                    <a:pt x="4598" y="469"/>
                    <a:pt x="4587" y="465"/>
                  </a:cubicBezTo>
                  <a:cubicBezTo>
                    <a:pt x="4572" y="459"/>
                    <a:pt x="4553" y="459"/>
                    <a:pt x="4539" y="451"/>
                  </a:cubicBezTo>
                  <a:cubicBezTo>
                    <a:pt x="4549" y="457"/>
                    <a:pt x="4530" y="452"/>
                    <a:pt x="4527" y="451"/>
                  </a:cubicBezTo>
                  <a:cubicBezTo>
                    <a:pt x="4519" y="449"/>
                    <a:pt x="4512" y="446"/>
                    <a:pt x="4505" y="442"/>
                  </a:cubicBezTo>
                  <a:cubicBezTo>
                    <a:pt x="4490" y="433"/>
                    <a:pt x="4472" y="426"/>
                    <a:pt x="4454" y="424"/>
                  </a:cubicBezTo>
                  <a:cubicBezTo>
                    <a:pt x="4450" y="424"/>
                    <a:pt x="4446" y="423"/>
                    <a:pt x="4442" y="423"/>
                  </a:cubicBezTo>
                  <a:cubicBezTo>
                    <a:pt x="4438" y="423"/>
                    <a:pt x="4436" y="427"/>
                    <a:pt x="4432" y="428"/>
                  </a:cubicBezTo>
                  <a:cubicBezTo>
                    <a:pt x="4425" y="429"/>
                    <a:pt x="4413" y="429"/>
                    <a:pt x="4406" y="427"/>
                  </a:cubicBezTo>
                  <a:cubicBezTo>
                    <a:pt x="4400" y="425"/>
                    <a:pt x="4396" y="418"/>
                    <a:pt x="4389" y="417"/>
                  </a:cubicBezTo>
                  <a:cubicBezTo>
                    <a:pt x="4381" y="415"/>
                    <a:pt x="4374" y="411"/>
                    <a:pt x="4367" y="408"/>
                  </a:cubicBezTo>
                  <a:cubicBezTo>
                    <a:pt x="4374" y="409"/>
                    <a:pt x="4363" y="394"/>
                    <a:pt x="4356" y="394"/>
                  </a:cubicBezTo>
                  <a:cubicBezTo>
                    <a:pt x="4358" y="396"/>
                    <a:pt x="4359" y="399"/>
                    <a:pt x="4359" y="401"/>
                  </a:cubicBezTo>
                  <a:cubicBezTo>
                    <a:pt x="4351" y="403"/>
                    <a:pt x="4346" y="395"/>
                    <a:pt x="4339" y="393"/>
                  </a:cubicBezTo>
                  <a:cubicBezTo>
                    <a:pt x="4341" y="394"/>
                    <a:pt x="4342" y="395"/>
                    <a:pt x="4343" y="396"/>
                  </a:cubicBezTo>
                  <a:cubicBezTo>
                    <a:pt x="4341" y="397"/>
                    <a:pt x="4338" y="396"/>
                    <a:pt x="4336" y="396"/>
                  </a:cubicBezTo>
                  <a:cubicBezTo>
                    <a:pt x="4340" y="397"/>
                    <a:pt x="4343" y="399"/>
                    <a:pt x="4347" y="401"/>
                  </a:cubicBezTo>
                  <a:cubicBezTo>
                    <a:pt x="4344" y="404"/>
                    <a:pt x="4339" y="405"/>
                    <a:pt x="4336" y="401"/>
                  </a:cubicBezTo>
                  <a:cubicBezTo>
                    <a:pt x="4338" y="409"/>
                    <a:pt x="4348" y="413"/>
                    <a:pt x="4355" y="416"/>
                  </a:cubicBezTo>
                  <a:cubicBezTo>
                    <a:pt x="4359" y="418"/>
                    <a:pt x="4379" y="420"/>
                    <a:pt x="4381" y="426"/>
                  </a:cubicBezTo>
                  <a:cubicBezTo>
                    <a:pt x="4382" y="433"/>
                    <a:pt x="4355" y="426"/>
                    <a:pt x="4375" y="434"/>
                  </a:cubicBezTo>
                  <a:cubicBezTo>
                    <a:pt x="4366" y="430"/>
                    <a:pt x="4379" y="430"/>
                    <a:pt x="4382" y="431"/>
                  </a:cubicBezTo>
                  <a:cubicBezTo>
                    <a:pt x="4384" y="432"/>
                    <a:pt x="4392" y="439"/>
                    <a:pt x="4388" y="442"/>
                  </a:cubicBezTo>
                  <a:cubicBezTo>
                    <a:pt x="4386" y="443"/>
                    <a:pt x="4383" y="442"/>
                    <a:pt x="4382" y="445"/>
                  </a:cubicBezTo>
                  <a:cubicBezTo>
                    <a:pt x="4381" y="448"/>
                    <a:pt x="4381" y="450"/>
                    <a:pt x="4379" y="453"/>
                  </a:cubicBezTo>
                  <a:cubicBezTo>
                    <a:pt x="4378" y="455"/>
                    <a:pt x="4368" y="461"/>
                    <a:pt x="4365" y="461"/>
                  </a:cubicBezTo>
                  <a:cubicBezTo>
                    <a:pt x="4366" y="460"/>
                    <a:pt x="4367" y="458"/>
                    <a:pt x="4368" y="457"/>
                  </a:cubicBezTo>
                  <a:cubicBezTo>
                    <a:pt x="4353" y="458"/>
                    <a:pt x="4337" y="460"/>
                    <a:pt x="4325" y="452"/>
                  </a:cubicBezTo>
                  <a:cubicBezTo>
                    <a:pt x="4313" y="445"/>
                    <a:pt x="4293" y="439"/>
                    <a:pt x="4280" y="444"/>
                  </a:cubicBezTo>
                  <a:cubicBezTo>
                    <a:pt x="4283" y="443"/>
                    <a:pt x="4285" y="446"/>
                    <a:pt x="4288" y="446"/>
                  </a:cubicBezTo>
                  <a:cubicBezTo>
                    <a:pt x="4292" y="445"/>
                    <a:pt x="4295" y="444"/>
                    <a:pt x="4299" y="444"/>
                  </a:cubicBezTo>
                  <a:cubicBezTo>
                    <a:pt x="4305" y="445"/>
                    <a:pt x="4314" y="448"/>
                    <a:pt x="4317" y="454"/>
                  </a:cubicBezTo>
                  <a:cubicBezTo>
                    <a:pt x="4310" y="456"/>
                    <a:pt x="4304" y="448"/>
                    <a:pt x="4297" y="451"/>
                  </a:cubicBezTo>
                  <a:cubicBezTo>
                    <a:pt x="4291" y="454"/>
                    <a:pt x="4283" y="448"/>
                    <a:pt x="4277" y="449"/>
                  </a:cubicBezTo>
                  <a:cubicBezTo>
                    <a:pt x="4285" y="450"/>
                    <a:pt x="4293" y="453"/>
                    <a:pt x="4300" y="457"/>
                  </a:cubicBezTo>
                  <a:cubicBezTo>
                    <a:pt x="4299" y="458"/>
                    <a:pt x="4298" y="460"/>
                    <a:pt x="4297" y="461"/>
                  </a:cubicBezTo>
                  <a:cubicBezTo>
                    <a:pt x="4300" y="460"/>
                    <a:pt x="4303" y="457"/>
                    <a:pt x="4307" y="458"/>
                  </a:cubicBezTo>
                  <a:cubicBezTo>
                    <a:pt x="4310" y="459"/>
                    <a:pt x="4314" y="462"/>
                    <a:pt x="4316" y="459"/>
                  </a:cubicBezTo>
                  <a:cubicBezTo>
                    <a:pt x="4321" y="450"/>
                    <a:pt x="4330" y="456"/>
                    <a:pt x="4334" y="462"/>
                  </a:cubicBezTo>
                  <a:cubicBezTo>
                    <a:pt x="4341" y="472"/>
                    <a:pt x="4363" y="476"/>
                    <a:pt x="4374" y="475"/>
                  </a:cubicBezTo>
                  <a:cubicBezTo>
                    <a:pt x="4371" y="475"/>
                    <a:pt x="4370" y="473"/>
                    <a:pt x="4372" y="470"/>
                  </a:cubicBezTo>
                  <a:cubicBezTo>
                    <a:pt x="4379" y="474"/>
                    <a:pt x="4388" y="477"/>
                    <a:pt x="4395" y="482"/>
                  </a:cubicBezTo>
                  <a:cubicBezTo>
                    <a:pt x="4387" y="479"/>
                    <a:pt x="4394" y="484"/>
                    <a:pt x="4395" y="484"/>
                  </a:cubicBezTo>
                  <a:cubicBezTo>
                    <a:pt x="4398" y="486"/>
                    <a:pt x="4401" y="486"/>
                    <a:pt x="4404" y="487"/>
                  </a:cubicBezTo>
                  <a:cubicBezTo>
                    <a:pt x="4408" y="488"/>
                    <a:pt x="4411" y="490"/>
                    <a:pt x="4414" y="492"/>
                  </a:cubicBezTo>
                  <a:cubicBezTo>
                    <a:pt x="4417" y="494"/>
                    <a:pt x="4419" y="496"/>
                    <a:pt x="4422" y="498"/>
                  </a:cubicBezTo>
                  <a:cubicBezTo>
                    <a:pt x="4417" y="497"/>
                    <a:pt x="4417" y="497"/>
                    <a:pt x="4422" y="499"/>
                  </a:cubicBezTo>
                  <a:cubicBezTo>
                    <a:pt x="4419" y="498"/>
                    <a:pt x="4413" y="496"/>
                    <a:pt x="4413" y="501"/>
                  </a:cubicBezTo>
                  <a:cubicBezTo>
                    <a:pt x="4421" y="497"/>
                    <a:pt x="4425" y="507"/>
                    <a:pt x="4432" y="504"/>
                  </a:cubicBezTo>
                  <a:cubicBezTo>
                    <a:pt x="4429" y="503"/>
                    <a:pt x="4426" y="501"/>
                    <a:pt x="4424" y="499"/>
                  </a:cubicBezTo>
                  <a:cubicBezTo>
                    <a:pt x="4430" y="503"/>
                    <a:pt x="4438" y="506"/>
                    <a:pt x="4445" y="510"/>
                  </a:cubicBezTo>
                  <a:cubicBezTo>
                    <a:pt x="4442" y="508"/>
                    <a:pt x="4440" y="508"/>
                    <a:pt x="4437" y="508"/>
                  </a:cubicBezTo>
                  <a:cubicBezTo>
                    <a:pt x="4444" y="509"/>
                    <a:pt x="4450" y="511"/>
                    <a:pt x="4457" y="513"/>
                  </a:cubicBezTo>
                  <a:cubicBezTo>
                    <a:pt x="4464" y="515"/>
                    <a:pt x="4464" y="520"/>
                    <a:pt x="4470" y="523"/>
                  </a:cubicBezTo>
                  <a:cubicBezTo>
                    <a:pt x="4477" y="527"/>
                    <a:pt x="4486" y="527"/>
                    <a:pt x="4492" y="532"/>
                  </a:cubicBezTo>
                  <a:cubicBezTo>
                    <a:pt x="4495" y="535"/>
                    <a:pt x="4496" y="542"/>
                    <a:pt x="4491" y="542"/>
                  </a:cubicBezTo>
                  <a:cubicBezTo>
                    <a:pt x="4494" y="543"/>
                    <a:pt x="4496" y="545"/>
                    <a:pt x="4496" y="548"/>
                  </a:cubicBezTo>
                  <a:cubicBezTo>
                    <a:pt x="4483" y="542"/>
                    <a:pt x="4467" y="541"/>
                    <a:pt x="4453" y="539"/>
                  </a:cubicBezTo>
                  <a:cubicBezTo>
                    <a:pt x="4447" y="538"/>
                    <a:pt x="4437" y="540"/>
                    <a:pt x="4432" y="536"/>
                  </a:cubicBezTo>
                  <a:cubicBezTo>
                    <a:pt x="4431" y="535"/>
                    <a:pt x="4416" y="525"/>
                    <a:pt x="4424" y="533"/>
                  </a:cubicBezTo>
                  <a:cubicBezTo>
                    <a:pt x="4418" y="533"/>
                    <a:pt x="4413" y="528"/>
                    <a:pt x="4408" y="527"/>
                  </a:cubicBezTo>
                  <a:cubicBezTo>
                    <a:pt x="4411" y="529"/>
                    <a:pt x="4413" y="531"/>
                    <a:pt x="4415" y="533"/>
                  </a:cubicBezTo>
                  <a:cubicBezTo>
                    <a:pt x="4420" y="538"/>
                    <a:pt x="4425" y="537"/>
                    <a:pt x="4430" y="539"/>
                  </a:cubicBezTo>
                  <a:cubicBezTo>
                    <a:pt x="4420" y="539"/>
                    <a:pt x="4419" y="543"/>
                    <a:pt x="4412" y="549"/>
                  </a:cubicBezTo>
                  <a:cubicBezTo>
                    <a:pt x="4408" y="552"/>
                    <a:pt x="4398" y="557"/>
                    <a:pt x="4394" y="556"/>
                  </a:cubicBezTo>
                  <a:cubicBezTo>
                    <a:pt x="4395" y="557"/>
                    <a:pt x="4395" y="558"/>
                    <a:pt x="4396" y="560"/>
                  </a:cubicBezTo>
                  <a:cubicBezTo>
                    <a:pt x="4391" y="562"/>
                    <a:pt x="4387" y="562"/>
                    <a:pt x="4382" y="562"/>
                  </a:cubicBezTo>
                  <a:cubicBezTo>
                    <a:pt x="4385" y="562"/>
                    <a:pt x="4387" y="564"/>
                    <a:pt x="4389" y="566"/>
                  </a:cubicBezTo>
                  <a:cubicBezTo>
                    <a:pt x="4384" y="570"/>
                    <a:pt x="4377" y="566"/>
                    <a:pt x="4372" y="568"/>
                  </a:cubicBezTo>
                  <a:cubicBezTo>
                    <a:pt x="4377" y="569"/>
                    <a:pt x="4374" y="573"/>
                    <a:pt x="4371" y="573"/>
                  </a:cubicBezTo>
                  <a:cubicBezTo>
                    <a:pt x="4367" y="573"/>
                    <a:pt x="4364" y="571"/>
                    <a:pt x="4361" y="571"/>
                  </a:cubicBezTo>
                  <a:cubicBezTo>
                    <a:pt x="4363" y="574"/>
                    <a:pt x="4365" y="576"/>
                    <a:pt x="4368" y="578"/>
                  </a:cubicBezTo>
                  <a:cubicBezTo>
                    <a:pt x="4362" y="578"/>
                    <a:pt x="4364" y="580"/>
                    <a:pt x="4367" y="582"/>
                  </a:cubicBezTo>
                  <a:cubicBezTo>
                    <a:pt x="4362" y="586"/>
                    <a:pt x="4357" y="580"/>
                    <a:pt x="4352" y="583"/>
                  </a:cubicBezTo>
                  <a:cubicBezTo>
                    <a:pt x="4356" y="584"/>
                    <a:pt x="4361" y="585"/>
                    <a:pt x="4364" y="588"/>
                  </a:cubicBezTo>
                  <a:cubicBezTo>
                    <a:pt x="4361" y="588"/>
                    <a:pt x="4358" y="587"/>
                    <a:pt x="4356" y="587"/>
                  </a:cubicBezTo>
                  <a:cubicBezTo>
                    <a:pt x="4358" y="587"/>
                    <a:pt x="4362" y="589"/>
                    <a:pt x="4359" y="592"/>
                  </a:cubicBezTo>
                  <a:cubicBezTo>
                    <a:pt x="4358" y="593"/>
                    <a:pt x="4354" y="592"/>
                    <a:pt x="4352" y="592"/>
                  </a:cubicBezTo>
                  <a:cubicBezTo>
                    <a:pt x="4357" y="594"/>
                    <a:pt x="4357" y="594"/>
                    <a:pt x="4352" y="595"/>
                  </a:cubicBezTo>
                  <a:cubicBezTo>
                    <a:pt x="4355" y="595"/>
                    <a:pt x="4358" y="597"/>
                    <a:pt x="4360" y="599"/>
                  </a:cubicBezTo>
                  <a:cubicBezTo>
                    <a:pt x="4356" y="599"/>
                    <a:pt x="4352" y="597"/>
                    <a:pt x="4348" y="596"/>
                  </a:cubicBezTo>
                  <a:cubicBezTo>
                    <a:pt x="4351" y="598"/>
                    <a:pt x="4353" y="598"/>
                    <a:pt x="4355" y="599"/>
                  </a:cubicBezTo>
                  <a:cubicBezTo>
                    <a:pt x="4359" y="601"/>
                    <a:pt x="4357" y="606"/>
                    <a:pt x="4352" y="603"/>
                  </a:cubicBezTo>
                  <a:cubicBezTo>
                    <a:pt x="4352" y="604"/>
                    <a:pt x="4348" y="611"/>
                    <a:pt x="4344" y="610"/>
                  </a:cubicBezTo>
                  <a:cubicBezTo>
                    <a:pt x="4353" y="615"/>
                    <a:pt x="4339" y="619"/>
                    <a:pt x="4334" y="618"/>
                  </a:cubicBezTo>
                  <a:cubicBezTo>
                    <a:pt x="4337" y="621"/>
                    <a:pt x="4338" y="622"/>
                    <a:pt x="4333" y="621"/>
                  </a:cubicBezTo>
                  <a:cubicBezTo>
                    <a:pt x="4337" y="623"/>
                    <a:pt x="4351" y="637"/>
                    <a:pt x="4347" y="642"/>
                  </a:cubicBezTo>
                  <a:cubicBezTo>
                    <a:pt x="4328" y="633"/>
                    <a:pt x="4309" y="620"/>
                    <a:pt x="4288" y="616"/>
                  </a:cubicBezTo>
                  <a:cubicBezTo>
                    <a:pt x="4280" y="614"/>
                    <a:pt x="4268" y="614"/>
                    <a:pt x="4259" y="615"/>
                  </a:cubicBezTo>
                  <a:cubicBezTo>
                    <a:pt x="4251" y="616"/>
                    <a:pt x="4242" y="625"/>
                    <a:pt x="4234" y="620"/>
                  </a:cubicBezTo>
                  <a:cubicBezTo>
                    <a:pt x="4235" y="621"/>
                    <a:pt x="4236" y="622"/>
                    <a:pt x="4237" y="624"/>
                  </a:cubicBezTo>
                  <a:cubicBezTo>
                    <a:pt x="4235" y="624"/>
                    <a:pt x="4232" y="624"/>
                    <a:pt x="4230" y="624"/>
                  </a:cubicBezTo>
                  <a:cubicBezTo>
                    <a:pt x="4231" y="629"/>
                    <a:pt x="4234" y="640"/>
                    <a:pt x="4229" y="644"/>
                  </a:cubicBezTo>
                  <a:cubicBezTo>
                    <a:pt x="4223" y="651"/>
                    <a:pt x="4214" y="631"/>
                    <a:pt x="4211" y="628"/>
                  </a:cubicBezTo>
                  <a:cubicBezTo>
                    <a:pt x="4209" y="626"/>
                    <a:pt x="4201" y="617"/>
                    <a:pt x="4197" y="619"/>
                  </a:cubicBezTo>
                  <a:cubicBezTo>
                    <a:pt x="4194" y="622"/>
                    <a:pt x="4194" y="628"/>
                    <a:pt x="4189" y="631"/>
                  </a:cubicBezTo>
                  <a:cubicBezTo>
                    <a:pt x="4186" y="634"/>
                    <a:pt x="4184" y="633"/>
                    <a:pt x="4179" y="634"/>
                  </a:cubicBezTo>
                  <a:cubicBezTo>
                    <a:pt x="4182" y="635"/>
                    <a:pt x="4188" y="635"/>
                    <a:pt x="4190" y="638"/>
                  </a:cubicBezTo>
                  <a:cubicBezTo>
                    <a:pt x="4194" y="643"/>
                    <a:pt x="4189" y="647"/>
                    <a:pt x="4184" y="645"/>
                  </a:cubicBezTo>
                  <a:cubicBezTo>
                    <a:pt x="4180" y="643"/>
                    <a:pt x="4177" y="640"/>
                    <a:pt x="4173" y="637"/>
                  </a:cubicBezTo>
                  <a:cubicBezTo>
                    <a:pt x="4169" y="634"/>
                    <a:pt x="4157" y="635"/>
                    <a:pt x="4165" y="638"/>
                  </a:cubicBezTo>
                  <a:cubicBezTo>
                    <a:pt x="4159" y="643"/>
                    <a:pt x="4151" y="633"/>
                    <a:pt x="4143" y="638"/>
                  </a:cubicBezTo>
                  <a:cubicBezTo>
                    <a:pt x="4145" y="639"/>
                    <a:pt x="4147" y="639"/>
                    <a:pt x="4149" y="639"/>
                  </a:cubicBezTo>
                  <a:cubicBezTo>
                    <a:pt x="4149" y="642"/>
                    <a:pt x="4147" y="643"/>
                    <a:pt x="4144" y="643"/>
                  </a:cubicBezTo>
                  <a:cubicBezTo>
                    <a:pt x="4143" y="649"/>
                    <a:pt x="4154" y="650"/>
                    <a:pt x="4150" y="655"/>
                  </a:cubicBezTo>
                  <a:cubicBezTo>
                    <a:pt x="4148" y="657"/>
                    <a:pt x="4162" y="663"/>
                    <a:pt x="4164" y="666"/>
                  </a:cubicBezTo>
                  <a:cubicBezTo>
                    <a:pt x="4153" y="664"/>
                    <a:pt x="4168" y="673"/>
                    <a:pt x="4169" y="674"/>
                  </a:cubicBezTo>
                  <a:cubicBezTo>
                    <a:pt x="4166" y="673"/>
                    <a:pt x="4164" y="673"/>
                    <a:pt x="4161" y="674"/>
                  </a:cubicBezTo>
                  <a:cubicBezTo>
                    <a:pt x="4164" y="675"/>
                    <a:pt x="4167" y="677"/>
                    <a:pt x="4169" y="679"/>
                  </a:cubicBezTo>
                  <a:cubicBezTo>
                    <a:pt x="4158" y="675"/>
                    <a:pt x="4169" y="705"/>
                    <a:pt x="4170" y="707"/>
                  </a:cubicBezTo>
                  <a:cubicBezTo>
                    <a:pt x="4175" y="715"/>
                    <a:pt x="4180" y="719"/>
                    <a:pt x="4188" y="722"/>
                  </a:cubicBezTo>
                  <a:cubicBezTo>
                    <a:pt x="4192" y="724"/>
                    <a:pt x="4203" y="724"/>
                    <a:pt x="4205" y="730"/>
                  </a:cubicBezTo>
                  <a:cubicBezTo>
                    <a:pt x="4205" y="725"/>
                    <a:pt x="4194" y="716"/>
                    <a:pt x="4207" y="720"/>
                  </a:cubicBezTo>
                  <a:cubicBezTo>
                    <a:pt x="4215" y="722"/>
                    <a:pt x="4225" y="723"/>
                    <a:pt x="4230" y="729"/>
                  </a:cubicBezTo>
                  <a:cubicBezTo>
                    <a:pt x="4235" y="734"/>
                    <a:pt x="4233" y="736"/>
                    <a:pt x="4232" y="742"/>
                  </a:cubicBezTo>
                  <a:cubicBezTo>
                    <a:pt x="4231" y="746"/>
                    <a:pt x="4236" y="748"/>
                    <a:pt x="4238" y="750"/>
                  </a:cubicBezTo>
                  <a:cubicBezTo>
                    <a:pt x="4243" y="754"/>
                    <a:pt x="4247" y="758"/>
                    <a:pt x="4251" y="762"/>
                  </a:cubicBezTo>
                  <a:cubicBezTo>
                    <a:pt x="4258" y="768"/>
                    <a:pt x="4261" y="767"/>
                    <a:pt x="4268" y="768"/>
                  </a:cubicBezTo>
                  <a:cubicBezTo>
                    <a:pt x="4275" y="769"/>
                    <a:pt x="4299" y="786"/>
                    <a:pt x="4294" y="793"/>
                  </a:cubicBezTo>
                  <a:cubicBezTo>
                    <a:pt x="4290" y="800"/>
                    <a:pt x="4277" y="792"/>
                    <a:pt x="4273" y="787"/>
                  </a:cubicBezTo>
                  <a:cubicBezTo>
                    <a:pt x="4270" y="782"/>
                    <a:pt x="4276" y="782"/>
                    <a:pt x="4275" y="778"/>
                  </a:cubicBezTo>
                  <a:cubicBezTo>
                    <a:pt x="4275" y="775"/>
                    <a:pt x="4270" y="776"/>
                    <a:pt x="4271" y="780"/>
                  </a:cubicBezTo>
                  <a:cubicBezTo>
                    <a:pt x="4267" y="777"/>
                    <a:pt x="4263" y="778"/>
                    <a:pt x="4261" y="783"/>
                  </a:cubicBezTo>
                  <a:cubicBezTo>
                    <a:pt x="4274" y="785"/>
                    <a:pt x="4260" y="791"/>
                    <a:pt x="4264" y="797"/>
                  </a:cubicBezTo>
                  <a:cubicBezTo>
                    <a:pt x="4268" y="805"/>
                    <a:pt x="4270" y="813"/>
                    <a:pt x="4276" y="819"/>
                  </a:cubicBezTo>
                  <a:cubicBezTo>
                    <a:pt x="4284" y="827"/>
                    <a:pt x="4292" y="832"/>
                    <a:pt x="4301" y="837"/>
                  </a:cubicBezTo>
                  <a:cubicBezTo>
                    <a:pt x="4306" y="839"/>
                    <a:pt x="4312" y="842"/>
                    <a:pt x="4316" y="846"/>
                  </a:cubicBezTo>
                  <a:cubicBezTo>
                    <a:pt x="4319" y="850"/>
                    <a:pt x="4314" y="855"/>
                    <a:pt x="4315" y="858"/>
                  </a:cubicBezTo>
                  <a:cubicBezTo>
                    <a:pt x="4312" y="857"/>
                    <a:pt x="4308" y="858"/>
                    <a:pt x="4305" y="859"/>
                  </a:cubicBezTo>
                  <a:cubicBezTo>
                    <a:pt x="4300" y="859"/>
                    <a:pt x="4296" y="855"/>
                    <a:pt x="4292" y="855"/>
                  </a:cubicBezTo>
                  <a:cubicBezTo>
                    <a:pt x="4282" y="854"/>
                    <a:pt x="4282" y="862"/>
                    <a:pt x="4277" y="868"/>
                  </a:cubicBezTo>
                  <a:cubicBezTo>
                    <a:pt x="4272" y="875"/>
                    <a:pt x="4278" y="882"/>
                    <a:pt x="4283" y="887"/>
                  </a:cubicBezTo>
                  <a:cubicBezTo>
                    <a:pt x="4284" y="890"/>
                    <a:pt x="4301" y="903"/>
                    <a:pt x="4293" y="899"/>
                  </a:cubicBezTo>
                  <a:cubicBezTo>
                    <a:pt x="4300" y="904"/>
                    <a:pt x="4310" y="907"/>
                    <a:pt x="4314" y="915"/>
                  </a:cubicBezTo>
                  <a:cubicBezTo>
                    <a:pt x="4311" y="915"/>
                    <a:pt x="4306" y="913"/>
                    <a:pt x="4304" y="910"/>
                  </a:cubicBezTo>
                  <a:cubicBezTo>
                    <a:pt x="4302" y="907"/>
                    <a:pt x="4300" y="910"/>
                    <a:pt x="4297" y="910"/>
                  </a:cubicBezTo>
                  <a:cubicBezTo>
                    <a:pt x="4290" y="910"/>
                    <a:pt x="4283" y="918"/>
                    <a:pt x="4279" y="923"/>
                  </a:cubicBezTo>
                  <a:cubicBezTo>
                    <a:pt x="4276" y="920"/>
                    <a:pt x="4272" y="916"/>
                    <a:pt x="4268" y="918"/>
                  </a:cubicBezTo>
                  <a:cubicBezTo>
                    <a:pt x="4268" y="922"/>
                    <a:pt x="4272" y="922"/>
                    <a:pt x="4275" y="922"/>
                  </a:cubicBezTo>
                  <a:cubicBezTo>
                    <a:pt x="4277" y="923"/>
                    <a:pt x="4280" y="929"/>
                    <a:pt x="4282" y="931"/>
                  </a:cubicBezTo>
                  <a:cubicBezTo>
                    <a:pt x="4284" y="933"/>
                    <a:pt x="4283" y="936"/>
                    <a:pt x="4286" y="938"/>
                  </a:cubicBezTo>
                  <a:cubicBezTo>
                    <a:pt x="4289" y="941"/>
                    <a:pt x="4294" y="944"/>
                    <a:pt x="4296" y="948"/>
                  </a:cubicBezTo>
                  <a:cubicBezTo>
                    <a:pt x="4300" y="958"/>
                    <a:pt x="4305" y="971"/>
                    <a:pt x="4297" y="980"/>
                  </a:cubicBezTo>
                  <a:cubicBezTo>
                    <a:pt x="4294" y="983"/>
                    <a:pt x="4297" y="984"/>
                    <a:pt x="4295" y="988"/>
                  </a:cubicBezTo>
                  <a:cubicBezTo>
                    <a:pt x="4292" y="993"/>
                    <a:pt x="4291" y="1000"/>
                    <a:pt x="4286" y="1004"/>
                  </a:cubicBezTo>
                  <a:cubicBezTo>
                    <a:pt x="4284" y="997"/>
                    <a:pt x="4276" y="994"/>
                    <a:pt x="4270" y="991"/>
                  </a:cubicBezTo>
                  <a:cubicBezTo>
                    <a:pt x="4263" y="986"/>
                    <a:pt x="4258" y="980"/>
                    <a:pt x="4253" y="974"/>
                  </a:cubicBezTo>
                  <a:cubicBezTo>
                    <a:pt x="4248" y="967"/>
                    <a:pt x="4241" y="961"/>
                    <a:pt x="4234" y="955"/>
                  </a:cubicBezTo>
                  <a:cubicBezTo>
                    <a:pt x="4231" y="952"/>
                    <a:pt x="4227" y="949"/>
                    <a:pt x="4224" y="946"/>
                  </a:cubicBezTo>
                  <a:cubicBezTo>
                    <a:pt x="4221" y="943"/>
                    <a:pt x="4214" y="940"/>
                    <a:pt x="4221" y="939"/>
                  </a:cubicBezTo>
                  <a:cubicBezTo>
                    <a:pt x="4203" y="939"/>
                    <a:pt x="4184" y="911"/>
                    <a:pt x="4172" y="901"/>
                  </a:cubicBezTo>
                  <a:cubicBezTo>
                    <a:pt x="4153" y="883"/>
                    <a:pt x="4133" y="866"/>
                    <a:pt x="4113" y="849"/>
                  </a:cubicBezTo>
                  <a:cubicBezTo>
                    <a:pt x="4096" y="835"/>
                    <a:pt x="4083" y="819"/>
                    <a:pt x="4069" y="802"/>
                  </a:cubicBezTo>
                  <a:cubicBezTo>
                    <a:pt x="4064" y="795"/>
                    <a:pt x="4059" y="789"/>
                    <a:pt x="4054" y="782"/>
                  </a:cubicBezTo>
                  <a:cubicBezTo>
                    <a:pt x="4052" y="779"/>
                    <a:pt x="4049" y="775"/>
                    <a:pt x="4048" y="772"/>
                  </a:cubicBezTo>
                  <a:cubicBezTo>
                    <a:pt x="4047" y="769"/>
                    <a:pt x="4047" y="761"/>
                    <a:pt x="4049" y="769"/>
                  </a:cubicBezTo>
                  <a:cubicBezTo>
                    <a:pt x="4048" y="764"/>
                    <a:pt x="4049" y="752"/>
                    <a:pt x="4054" y="754"/>
                  </a:cubicBezTo>
                  <a:cubicBezTo>
                    <a:pt x="4051" y="750"/>
                    <a:pt x="4051" y="743"/>
                    <a:pt x="4047" y="738"/>
                  </a:cubicBezTo>
                  <a:cubicBezTo>
                    <a:pt x="4041" y="734"/>
                    <a:pt x="4033" y="731"/>
                    <a:pt x="4030" y="725"/>
                  </a:cubicBezTo>
                  <a:cubicBezTo>
                    <a:pt x="4035" y="724"/>
                    <a:pt x="4041" y="729"/>
                    <a:pt x="4047" y="726"/>
                  </a:cubicBezTo>
                  <a:cubicBezTo>
                    <a:pt x="4050" y="725"/>
                    <a:pt x="4046" y="719"/>
                    <a:pt x="4048" y="717"/>
                  </a:cubicBezTo>
                  <a:cubicBezTo>
                    <a:pt x="4054" y="720"/>
                    <a:pt x="4060" y="715"/>
                    <a:pt x="4067" y="718"/>
                  </a:cubicBezTo>
                  <a:cubicBezTo>
                    <a:pt x="4061" y="716"/>
                    <a:pt x="4063" y="712"/>
                    <a:pt x="4066" y="709"/>
                  </a:cubicBezTo>
                  <a:cubicBezTo>
                    <a:pt x="4067" y="706"/>
                    <a:pt x="4069" y="705"/>
                    <a:pt x="4070" y="702"/>
                  </a:cubicBezTo>
                  <a:cubicBezTo>
                    <a:pt x="4072" y="699"/>
                    <a:pt x="4069" y="695"/>
                    <a:pt x="4075" y="699"/>
                  </a:cubicBezTo>
                  <a:cubicBezTo>
                    <a:pt x="4069" y="694"/>
                    <a:pt x="4076" y="686"/>
                    <a:pt x="4070" y="681"/>
                  </a:cubicBezTo>
                  <a:cubicBezTo>
                    <a:pt x="4062" y="674"/>
                    <a:pt x="4072" y="667"/>
                    <a:pt x="4070" y="659"/>
                  </a:cubicBezTo>
                  <a:cubicBezTo>
                    <a:pt x="4068" y="652"/>
                    <a:pt x="4072" y="657"/>
                    <a:pt x="4075" y="652"/>
                  </a:cubicBezTo>
                  <a:cubicBezTo>
                    <a:pt x="4078" y="648"/>
                    <a:pt x="4075" y="643"/>
                    <a:pt x="4076" y="638"/>
                  </a:cubicBezTo>
                  <a:cubicBezTo>
                    <a:pt x="4077" y="636"/>
                    <a:pt x="4081" y="633"/>
                    <a:pt x="4080" y="630"/>
                  </a:cubicBezTo>
                  <a:cubicBezTo>
                    <a:pt x="4079" y="626"/>
                    <a:pt x="4075" y="625"/>
                    <a:pt x="4073" y="622"/>
                  </a:cubicBezTo>
                  <a:cubicBezTo>
                    <a:pt x="4077" y="619"/>
                    <a:pt x="4081" y="617"/>
                    <a:pt x="4085" y="614"/>
                  </a:cubicBezTo>
                  <a:cubicBezTo>
                    <a:pt x="4087" y="612"/>
                    <a:pt x="4087" y="609"/>
                    <a:pt x="4088" y="608"/>
                  </a:cubicBezTo>
                  <a:cubicBezTo>
                    <a:pt x="4091" y="606"/>
                    <a:pt x="4096" y="606"/>
                    <a:pt x="4099" y="608"/>
                  </a:cubicBezTo>
                  <a:cubicBezTo>
                    <a:pt x="4100" y="608"/>
                    <a:pt x="4104" y="603"/>
                    <a:pt x="4106" y="602"/>
                  </a:cubicBezTo>
                  <a:cubicBezTo>
                    <a:pt x="4102" y="601"/>
                    <a:pt x="4096" y="600"/>
                    <a:pt x="4095" y="595"/>
                  </a:cubicBezTo>
                  <a:cubicBezTo>
                    <a:pt x="4094" y="590"/>
                    <a:pt x="4099" y="590"/>
                    <a:pt x="4093" y="585"/>
                  </a:cubicBezTo>
                  <a:cubicBezTo>
                    <a:pt x="4088" y="581"/>
                    <a:pt x="4082" y="584"/>
                    <a:pt x="4079" y="577"/>
                  </a:cubicBezTo>
                  <a:cubicBezTo>
                    <a:pt x="4077" y="571"/>
                    <a:pt x="4077" y="568"/>
                    <a:pt x="4072" y="564"/>
                  </a:cubicBezTo>
                  <a:cubicBezTo>
                    <a:pt x="4066" y="560"/>
                    <a:pt x="4051" y="550"/>
                    <a:pt x="4062" y="543"/>
                  </a:cubicBezTo>
                  <a:cubicBezTo>
                    <a:pt x="4068" y="538"/>
                    <a:pt x="4083" y="545"/>
                    <a:pt x="4089" y="548"/>
                  </a:cubicBezTo>
                  <a:cubicBezTo>
                    <a:pt x="4085" y="546"/>
                    <a:pt x="4081" y="545"/>
                    <a:pt x="4078" y="542"/>
                  </a:cubicBezTo>
                  <a:cubicBezTo>
                    <a:pt x="4083" y="542"/>
                    <a:pt x="4088" y="544"/>
                    <a:pt x="4093" y="543"/>
                  </a:cubicBezTo>
                  <a:cubicBezTo>
                    <a:pt x="4081" y="541"/>
                    <a:pt x="4067" y="541"/>
                    <a:pt x="4055" y="536"/>
                  </a:cubicBezTo>
                  <a:cubicBezTo>
                    <a:pt x="4044" y="531"/>
                    <a:pt x="4030" y="536"/>
                    <a:pt x="4019" y="540"/>
                  </a:cubicBezTo>
                  <a:cubicBezTo>
                    <a:pt x="4020" y="544"/>
                    <a:pt x="4025" y="546"/>
                    <a:pt x="4029" y="546"/>
                  </a:cubicBezTo>
                  <a:cubicBezTo>
                    <a:pt x="4023" y="551"/>
                    <a:pt x="4036" y="558"/>
                    <a:pt x="4039" y="562"/>
                  </a:cubicBezTo>
                  <a:cubicBezTo>
                    <a:pt x="4045" y="569"/>
                    <a:pt x="4053" y="568"/>
                    <a:pt x="4059" y="574"/>
                  </a:cubicBezTo>
                  <a:cubicBezTo>
                    <a:pt x="4058" y="574"/>
                    <a:pt x="4057" y="575"/>
                    <a:pt x="4055" y="575"/>
                  </a:cubicBezTo>
                  <a:cubicBezTo>
                    <a:pt x="4056" y="577"/>
                    <a:pt x="4057" y="578"/>
                    <a:pt x="4058" y="579"/>
                  </a:cubicBezTo>
                  <a:cubicBezTo>
                    <a:pt x="4054" y="578"/>
                    <a:pt x="4051" y="575"/>
                    <a:pt x="4047" y="573"/>
                  </a:cubicBezTo>
                  <a:cubicBezTo>
                    <a:pt x="4044" y="571"/>
                    <a:pt x="4034" y="573"/>
                    <a:pt x="4043" y="575"/>
                  </a:cubicBezTo>
                  <a:cubicBezTo>
                    <a:pt x="4036" y="573"/>
                    <a:pt x="4029" y="576"/>
                    <a:pt x="4029" y="585"/>
                  </a:cubicBezTo>
                  <a:cubicBezTo>
                    <a:pt x="4029" y="593"/>
                    <a:pt x="4018" y="602"/>
                    <a:pt x="4025" y="610"/>
                  </a:cubicBezTo>
                  <a:cubicBezTo>
                    <a:pt x="4020" y="607"/>
                    <a:pt x="4014" y="610"/>
                    <a:pt x="4012" y="615"/>
                  </a:cubicBezTo>
                  <a:cubicBezTo>
                    <a:pt x="4008" y="614"/>
                    <a:pt x="4009" y="609"/>
                    <a:pt x="4005" y="608"/>
                  </a:cubicBezTo>
                  <a:cubicBezTo>
                    <a:pt x="4002" y="606"/>
                    <a:pt x="4004" y="600"/>
                    <a:pt x="3999" y="598"/>
                  </a:cubicBezTo>
                  <a:cubicBezTo>
                    <a:pt x="3992" y="596"/>
                    <a:pt x="3990" y="605"/>
                    <a:pt x="3985" y="598"/>
                  </a:cubicBezTo>
                  <a:cubicBezTo>
                    <a:pt x="3982" y="593"/>
                    <a:pt x="3977" y="590"/>
                    <a:pt x="3972" y="587"/>
                  </a:cubicBezTo>
                  <a:cubicBezTo>
                    <a:pt x="3983" y="590"/>
                    <a:pt x="3970" y="584"/>
                    <a:pt x="3974" y="584"/>
                  </a:cubicBezTo>
                  <a:cubicBezTo>
                    <a:pt x="3969" y="582"/>
                    <a:pt x="3973" y="580"/>
                    <a:pt x="3972" y="577"/>
                  </a:cubicBezTo>
                  <a:cubicBezTo>
                    <a:pt x="3970" y="573"/>
                    <a:pt x="3966" y="568"/>
                    <a:pt x="3963" y="565"/>
                  </a:cubicBezTo>
                  <a:cubicBezTo>
                    <a:pt x="3958" y="561"/>
                    <a:pt x="3955" y="565"/>
                    <a:pt x="3952" y="569"/>
                  </a:cubicBezTo>
                  <a:cubicBezTo>
                    <a:pt x="3948" y="577"/>
                    <a:pt x="3945" y="570"/>
                    <a:pt x="3940" y="569"/>
                  </a:cubicBezTo>
                  <a:cubicBezTo>
                    <a:pt x="3936" y="567"/>
                    <a:pt x="3932" y="563"/>
                    <a:pt x="3926" y="564"/>
                  </a:cubicBezTo>
                  <a:cubicBezTo>
                    <a:pt x="3921" y="565"/>
                    <a:pt x="3917" y="568"/>
                    <a:pt x="3911" y="568"/>
                  </a:cubicBezTo>
                  <a:cubicBezTo>
                    <a:pt x="3907" y="568"/>
                    <a:pt x="3902" y="571"/>
                    <a:pt x="3898" y="570"/>
                  </a:cubicBezTo>
                  <a:cubicBezTo>
                    <a:pt x="3892" y="569"/>
                    <a:pt x="3886" y="569"/>
                    <a:pt x="3880" y="568"/>
                  </a:cubicBezTo>
                  <a:cubicBezTo>
                    <a:pt x="3880" y="569"/>
                    <a:pt x="3881" y="570"/>
                    <a:pt x="3881" y="572"/>
                  </a:cubicBezTo>
                  <a:cubicBezTo>
                    <a:pt x="3873" y="569"/>
                    <a:pt x="3875" y="579"/>
                    <a:pt x="3869" y="580"/>
                  </a:cubicBezTo>
                  <a:cubicBezTo>
                    <a:pt x="3871" y="583"/>
                    <a:pt x="3881" y="588"/>
                    <a:pt x="3875" y="591"/>
                  </a:cubicBezTo>
                  <a:cubicBezTo>
                    <a:pt x="3869" y="595"/>
                    <a:pt x="3874" y="604"/>
                    <a:pt x="3876" y="608"/>
                  </a:cubicBezTo>
                  <a:cubicBezTo>
                    <a:pt x="3877" y="611"/>
                    <a:pt x="3874" y="616"/>
                    <a:pt x="3872" y="618"/>
                  </a:cubicBezTo>
                  <a:cubicBezTo>
                    <a:pt x="3869" y="622"/>
                    <a:pt x="3865" y="622"/>
                    <a:pt x="3865" y="628"/>
                  </a:cubicBezTo>
                  <a:cubicBezTo>
                    <a:pt x="3864" y="633"/>
                    <a:pt x="3866" y="638"/>
                    <a:pt x="3870" y="642"/>
                  </a:cubicBezTo>
                  <a:cubicBezTo>
                    <a:pt x="3859" y="640"/>
                    <a:pt x="3876" y="653"/>
                    <a:pt x="3878" y="654"/>
                  </a:cubicBezTo>
                  <a:cubicBezTo>
                    <a:pt x="3872" y="650"/>
                    <a:pt x="3874" y="659"/>
                    <a:pt x="3878" y="660"/>
                  </a:cubicBezTo>
                  <a:cubicBezTo>
                    <a:pt x="3882" y="661"/>
                    <a:pt x="3886" y="660"/>
                    <a:pt x="3890" y="661"/>
                  </a:cubicBezTo>
                  <a:cubicBezTo>
                    <a:pt x="3888" y="660"/>
                    <a:pt x="3887" y="660"/>
                    <a:pt x="3886" y="659"/>
                  </a:cubicBezTo>
                  <a:cubicBezTo>
                    <a:pt x="3894" y="649"/>
                    <a:pt x="3912" y="666"/>
                    <a:pt x="3919" y="668"/>
                  </a:cubicBezTo>
                  <a:cubicBezTo>
                    <a:pt x="3910" y="675"/>
                    <a:pt x="3904" y="668"/>
                    <a:pt x="3896" y="670"/>
                  </a:cubicBezTo>
                  <a:cubicBezTo>
                    <a:pt x="3903" y="679"/>
                    <a:pt x="3878" y="671"/>
                    <a:pt x="3875" y="670"/>
                  </a:cubicBezTo>
                  <a:cubicBezTo>
                    <a:pt x="3867" y="669"/>
                    <a:pt x="3869" y="669"/>
                    <a:pt x="3865" y="672"/>
                  </a:cubicBezTo>
                  <a:cubicBezTo>
                    <a:pt x="3861" y="675"/>
                    <a:pt x="3858" y="678"/>
                    <a:pt x="3863" y="682"/>
                  </a:cubicBezTo>
                  <a:cubicBezTo>
                    <a:pt x="3858" y="679"/>
                    <a:pt x="3842" y="676"/>
                    <a:pt x="3836" y="678"/>
                  </a:cubicBezTo>
                  <a:cubicBezTo>
                    <a:pt x="3837" y="679"/>
                    <a:pt x="3837" y="681"/>
                    <a:pt x="3838" y="682"/>
                  </a:cubicBezTo>
                  <a:cubicBezTo>
                    <a:pt x="3824" y="683"/>
                    <a:pt x="3812" y="682"/>
                    <a:pt x="3800" y="674"/>
                  </a:cubicBezTo>
                  <a:cubicBezTo>
                    <a:pt x="3805" y="674"/>
                    <a:pt x="3810" y="672"/>
                    <a:pt x="3815" y="672"/>
                  </a:cubicBezTo>
                  <a:cubicBezTo>
                    <a:pt x="3820" y="672"/>
                    <a:pt x="3826" y="673"/>
                    <a:pt x="3830" y="670"/>
                  </a:cubicBezTo>
                  <a:cubicBezTo>
                    <a:pt x="3824" y="665"/>
                    <a:pt x="3815" y="668"/>
                    <a:pt x="3808" y="664"/>
                  </a:cubicBezTo>
                  <a:cubicBezTo>
                    <a:pt x="3799" y="658"/>
                    <a:pt x="3789" y="653"/>
                    <a:pt x="3778" y="655"/>
                  </a:cubicBezTo>
                  <a:cubicBezTo>
                    <a:pt x="3782" y="664"/>
                    <a:pt x="3751" y="652"/>
                    <a:pt x="3749" y="652"/>
                  </a:cubicBezTo>
                  <a:cubicBezTo>
                    <a:pt x="3741" y="650"/>
                    <a:pt x="3727" y="644"/>
                    <a:pt x="3720" y="650"/>
                  </a:cubicBezTo>
                  <a:cubicBezTo>
                    <a:pt x="3712" y="655"/>
                    <a:pt x="3725" y="657"/>
                    <a:pt x="3728" y="660"/>
                  </a:cubicBezTo>
                  <a:cubicBezTo>
                    <a:pt x="3723" y="657"/>
                    <a:pt x="3718" y="660"/>
                    <a:pt x="3713" y="657"/>
                  </a:cubicBezTo>
                  <a:cubicBezTo>
                    <a:pt x="3712" y="665"/>
                    <a:pt x="3725" y="662"/>
                    <a:pt x="3727" y="668"/>
                  </a:cubicBezTo>
                  <a:cubicBezTo>
                    <a:pt x="3722" y="666"/>
                    <a:pt x="3716" y="670"/>
                    <a:pt x="3712" y="667"/>
                  </a:cubicBezTo>
                  <a:cubicBezTo>
                    <a:pt x="3705" y="661"/>
                    <a:pt x="3697" y="661"/>
                    <a:pt x="3689" y="664"/>
                  </a:cubicBezTo>
                  <a:cubicBezTo>
                    <a:pt x="3690" y="665"/>
                    <a:pt x="3691" y="666"/>
                    <a:pt x="3691" y="667"/>
                  </a:cubicBezTo>
                  <a:cubicBezTo>
                    <a:pt x="3688" y="665"/>
                    <a:pt x="3684" y="669"/>
                    <a:pt x="3680" y="667"/>
                  </a:cubicBezTo>
                  <a:cubicBezTo>
                    <a:pt x="3675" y="664"/>
                    <a:pt x="3668" y="663"/>
                    <a:pt x="3662" y="663"/>
                  </a:cubicBezTo>
                  <a:cubicBezTo>
                    <a:pt x="3653" y="664"/>
                    <a:pt x="3637" y="656"/>
                    <a:pt x="3650" y="671"/>
                  </a:cubicBezTo>
                  <a:cubicBezTo>
                    <a:pt x="3645" y="669"/>
                    <a:pt x="3641" y="673"/>
                    <a:pt x="3636" y="669"/>
                  </a:cubicBezTo>
                  <a:cubicBezTo>
                    <a:pt x="3631" y="666"/>
                    <a:pt x="3630" y="662"/>
                    <a:pt x="3624" y="662"/>
                  </a:cubicBezTo>
                  <a:cubicBezTo>
                    <a:pt x="3609" y="660"/>
                    <a:pt x="3594" y="664"/>
                    <a:pt x="3578" y="662"/>
                  </a:cubicBezTo>
                  <a:cubicBezTo>
                    <a:pt x="3571" y="661"/>
                    <a:pt x="3567" y="664"/>
                    <a:pt x="3560" y="664"/>
                  </a:cubicBezTo>
                  <a:cubicBezTo>
                    <a:pt x="3554" y="665"/>
                    <a:pt x="3551" y="663"/>
                    <a:pt x="3545" y="665"/>
                  </a:cubicBezTo>
                  <a:cubicBezTo>
                    <a:pt x="3538" y="667"/>
                    <a:pt x="3531" y="669"/>
                    <a:pt x="3528" y="676"/>
                  </a:cubicBezTo>
                  <a:cubicBezTo>
                    <a:pt x="3526" y="682"/>
                    <a:pt x="3530" y="688"/>
                    <a:pt x="3527" y="693"/>
                  </a:cubicBezTo>
                  <a:cubicBezTo>
                    <a:pt x="3524" y="698"/>
                    <a:pt x="3516" y="699"/>
                    <a:pt x="3515" y="705"/>
                  </a:cubicBezTo>
                  <a:cubicBezTo>
                    <a:pt x="3513" y="710"/>
                    <a:pt x="3518" y="716"/>
                    <a:pt x="3520" y="720"/>
                  </a:cubicBezTo>
                  <a:cubicBezTo>
                    <a:pt x="3522" y="724"/>
                    <a:pt x="3523" y="727"/>
                    <a:pt x="3517" y="728"/>
                  </a:cubicBezTo>
                  <a:cubicBezTo>
                    <a:pt x="3511" y="728"/>
                    <a:pt x="3513" y="734"/>
                    <a:pt x="3512" y="738"/>
                  </a:cubicBezTo>
                  <a:cubicBezTo>
                    <a:pt x="3510" y="743"/>
                    <a:pt x="3508" y="744"/>
                    <a:pt x="3504" y="747"/>
                  </a:cubicBezTo>
                  <a:cubicBezTo>
                    <a:pt x="3501" y="750"/>
                    <a:pt x="3501" y="756"/>
                    <a:pt x="3497" y="759"/>
                  </a:cubicBezTo>
                  <a:cubicBezTo>
                    <a:pt x="3495" y="761"/>
                    <a:pt x="3496" y="769"/>
                    <a:pt x="3495" y="772"/>
                  </a:cubicBezTo>
                  <a:cubicBezTo>
                    <a:pt x="3494" y="777"/>
                    <a:pt x="3497" y="778"/>
                    <a:pt x="3501" y="780"/>
                  </a:cubicBezTo>
                  <a:cubicBezTo>
                    <a:pt x="3493" y="780"/>
                    <a:pt x="3496" y="796"/>
                    <a:pt x="3491" y="800"/>
                  </a:cubicBezTo>
                  <a:cubicBezTo>
                    <a:pt x="3488" y="802"/>
                    <a:pt x="3485" y="806"/>
                    <a:pt x="3483" y="809"/>
                  </a:cubicBezTo>
                  <a:cubicBezTo>
                    <a:pt x="3482" y="813"/>
                    <a:pt x="3478" y="812"/>
                    <a:pt x="3475" y="815"/>
                  </a:cubicBezTo>
                  <a:cubicBezTo>
                    <a:pt x="3473" y="818"/>
                    <a:pt x="3475" y="822"/>
                    <a:pt x="3473" y="825"/>
                  </a:cubicBezTo>
                  <a:cubicBezTo>
                    <a:pt x="3471" y="829"/>
                    <a:pt x="3467" y="830"/>
                    <a:pt x="3463" y="833"/>
                  </a:cubicBezTo>
                  <a:cubicBezTo>
                    <a:pt x="3451" y="842"/>
                    <a:pt x="3466" y="848"/>
                    <a:pt x="3473" y="850"/>
                  </a:cubicBezTo>
                  <a:cubicBezTo>
                    <a:pt x="3483" y="853"/>
                    <a:pt x="3491" y="855"/>
                    <a:pt x="3502" y="854"/>
                  </a:cubicBezTo>
                  <a:cubicBezTo>
                    <a:pt x="3509" y="853"/>
                    <a:pt x="3525" y="852"/>
                    <a:pt x="3526" y="863"/>
                  </a:cubicBezTo>
                  <a:cubicBezTo>
                    <a:pt x="3526" y="865"/>
                    <a:pt x="3531" y="868"/>
                    <a:pt x="3532" y="870"/>
                  </a:cubicBezTo>
                  <a:cubicBezTo>
                    <a:pt x="3535" y="873"/>
                    <a:pt x="3537" y="877"/>
                    <a:pt x="3538" y="881"/>
                  </a:cubicBezTo>
                  <a:cubicBezTo>
                    <a:pt x="3541" y="891"/>
                    <a:pt x="3550" y="886"/>
                    <a:pt x="3556" y="885"/>
                  </a:cubicBezTo>
                  <a:cubicBezTo>
                    <a:pt x="3556" y="883"/>
                    <a:pt x="3555" y="879"/>
                    <a:pt x="3554" y="878"/>
                  </a:cubicBezTo>
                  <a:cubicBezTo>
                    <a:pt x="3551" y="875"/>
                    <a:pt x="3547" y="878"/>
                    <a:pt x="3545" y="874"/>
                  </a:cubicBezTo>
                  <a:cubicBezTo>
                    <a:pt x="3542" y="865"/>
                    <a:pt x="3554" y="867"/>
                    <a:pt x="3559" y="866"/>
                  </a:cubicBezTo>
                  <a:cubicBezTo>
                    <a:pt x="3558" y="869"/>
                    <a:pt x="3557" y="875"/>
                    <a:pt x="3552" y="874"/>
                  </a:cubicBezTo>
                  <a:cubicBezTo>
                    <a:pt x="3557" y="880"/>
                    <a:pt x="3567" y="880"/>
                    <a:pt x="3574" y="881"/>
                  </a:cubicBezTo>
                  <a:cubicBezTo>
                    <a:pt x="3572" y="883"/>
                    <a:pt x="3566" y="897"/>
                    <a:pt x="3568" y="898"/>
                  </a:cubicBezTo>
                  <a:cubicBezTo>
                    <a:pt x="3574" y="900"/>
                    <a:pt x="3586" y="897"/>
                    <a:pt x="3591" y="894"/>
                  </a:cubicBezTo>
                  <a:cubicBezTo>
                    <a:pt x="3597" y="890"/>
                    <a:pt x="3591" y="880"/>
                    <a:pt x="3597" y="881"/>
                  </a:cubicBezTo>
                  <a:cubicBezTo>
                    <a:pt x="3603" y="882"/>
                    <a:pt x="3602" y="895"/>
                    <a:pt x="3601" y="899"/>
                  </a:cubicBezTo>
                  <a:cubicBezTo>
                    <a:pt x="3612" y="897"/>
                    <a:pt x="3608" y="892"/>
                    <a:pt x="3603" y="884"/>
                  </a:cubicBezTo>
                  <a:cubicBezTo>
                    <a:pt x="3601" y="879"/>
                    <a:pt x="3600" y="879"/>
                    <a:pt x="3596" y="876"/>
                  </a:cubicBezTo>
                  <a:cubicBezTo>
                    <a:pt x="3593" y="872"/>
                    <a:pt x="3594" y="868"/>
                    <a:pt x="3588" y="867"/>
                  </a:cubicBezTo>
                  <a:cubicBezTo>
                    <a:pt x="3594" y="865"/>
                    <a:pt x="3600" y="868"/>
                    <a:pt x="3605" y="870"/>
                  </a:cubicBezTo>
                  <a:cubicBezTo>
                    <a:pt x="3612" y="872"/>
                    <a:pt x="3616" y="868"/>
                    <a:pt x="3623" y="867"/>
                  </a:cubicBezTo>
                  <a:cubicBezTo>
                    <a:pt x="3635" y="866"/>
                    <a:pt x="3648" y="880"/>
                    <a:pt x="3657" y="886"/>
                  </a:cubicBezTo>
                  <a:cubicBezTo>
                    <a:pt x="3662" y="889"/>
                    <a:pt x="3668" y="891"/>
                    <a:pt x="3674" y="893"/>
                  </a:cubicBezTo>
                  <a:cubicBezTo>
                    <a:pt x="3681" y="895"/>
                    <a:pt x="3686" y="900"/>
                    <a:pt x="3692" y="903"/>
                  </a:cubicBezTo>
                  <a:cubicBezTo>
                    <a:pt x="3696" y="905"/>
                    <a:pt x="3718" y="908"/>
                    <a:pt x="3716" y="916"/>
                  </a:cubicBezTo>
                  <a:cubicBezTo>
                    <a:pt x="3714" y="921"/>
                    <a:pt x="3711" y="911"/>
                    <a:pt x="3712" y="920"/>
                  </a:cubicBezTo>
                  <a:cubicBezTo>
                    <a:pt x="3707" y="918"/>
                    <a:pt x="3700" y="913"/>
                    <a:pt x="3694" y="915"/>
                  </a:cubicBezTo>
                  <a:cubicBezTo>
                    <a:pt x="3705" y="923"/>
                    <a:pt x="3729" y="925"/>
                    <a:pt x="3730" y="941"/>
                  </a:cubicBezTo>
                  <a:cubicBezTo>
                    <a:pt x="3730" y="947"/>
                    <a:pt x="3740" y="950"/>
                    <a:pt x="3745" y="951"/>
                  </a:cubicBezTo>
                  <a:cubicBezTo>
                    <a:pt x="3753" y="953"/>
                    <a:pt x="3746" y="961"/>
                    <a:pt x="3755" y="963"/>
                  </a:cubicBezTo>
                  <a:cubicBezTo>
                    <a:pt x="3751" y="966"/>
                    <a:pt x="3756" y="972"/>
                    <a:pt x="3752" y="975"/>
                  </a:cubicBezTo>
                  <a:cubicBezTo>
                    <a:pt x="3749" y="978"/>
                    <a:pt x="3751" y="986"/>
                    <a:pt x="3755" y="986"/>
                  </a:cubicBezTo>
                  <a:cubicBezTo>
                    <a:pt x="3749" y="991"/>
                    <a:pt x="3757" y="997"/>
                    <a:pt x="3760" y="1000"/>
                  </a:cubicBezTo>
                  <a:cubicBezTo>
                    <a:pt x="3764" y="1005"/>
                    <a:pt x="3762" y="1012"/>
                    <a:pt x="3766" y="1017"/>
                  </a:cubicBezTo>
                  <a:cubicBezTo>
                    <a:pt x="3769" y="1022"/>
                    <a:pt x="3781" y="1042"/>
                    <a:pt x="3789" y="1040"/>
                  </a:cubicBezTo>
                  <a:cubicBezTo>
                    <a:pt x="3784" y="1050"/>
                    <a:pt x="3794" y="1052"/>
                    <a:pt x="3799" y="1060"/>
                  </a:cubicBezTo>
                  <a:cubicBezTo>
                    <a:pt x="3801" y="1064"/>
                    <a:pt x="3803" y="1069"/>
                    <a:pt x="3802" y="1074"/>
                  </a:cubicBezTo>
                  <a:cubicBezTo>
                    <a:pt x="3805" y="1074"/>
                    <a:pt x="3810" y="1083"/>
                    <a:pt x="3806" y="1085"/>
                  </a:cubicBezTo>
                  <a:cubicBezTo>
                    <a:pt x="3812" y="1083"/>
                    <a:pt x="3813" y="1096"/>
                    <a:pt x="3816" y="1100"/>
                  </a:cubicBezTo>
                  <a:cubicBezTo>
                    <a:pt x="3823" y="1111"/>
                    <a:pt x="3815" y="1118"/>
                    <a:pt x="3810" y="1128"/>
                  </a:cubicBezTo>
                  <a:cubicBezTo>
                    <a:pt x="3805" y="1139"/>
                    <a:pt x="3814" y="1151"/>
                    <a:pt x="3807" y="1162"/>
                  </a:cubicBezTo>
                  <a:cubicBezTo>
                    <a:pt x="3804" y="1167"/>
                    <a:pt x="3807" y="1176"/>
                    <a:pt x="3808" y="1181"/>
                  </a:cubicBezTo>
                  <a:cubicBezTo>
                    <a:pt x="3809" y="1183"/>
                    <a:pt x="3810" y="1185"/>
                    <a:pt x="3811" y="1187"/>
                  </a:cubicBezTo>
                  <a:cubicBezTo>
                    <a:pt x="3811" y="1191"/>
                    <a:pt x="3809" y="1192"/>
                    <a:pt x="3810" y="1196"/>
                  </a:cubicBezTo>
                  <a:cubicBezTo>
                    <a:pt x="3813" y="1206"/>
                    <a:pt x="3808" y="1220"/>
                    <a:pt x="3804" y="1229"/>
                  </a:cubicBezTo>
                  <a:cubicBezTo>
                    <a:pt x="3802" y="1233"/>
                    <a:pt x="3801" y="1236"/>
                    <a:pt x="3799" y="1240"/>
                  </a:cubicBezTo>
                  <a:cubicBezTo>
                    <a:pt x="3796" y="1244"/>
                    <a:pt x="3797" y="1248"/>
                    <a:pt x="3795" y="1253"/>
                  </a:cubicBezTo>
                  <a:cubicBezTo>
                    <a:pt x="3794" y="1254"/>
                    <a:pt x="3794" y="1262"/>
                    <a:pt x="3792" y="1263"/>
                  </a:cubicBezTo>
                  <a:cubicBezTo>
                    <a:pt x="3786" y="1263"/>
                    <a:pt x="3794" y="1272"/>
                    <a:pt x="3790" y="1275"/>
                  </a:cubicBezTo>
                  <a:cubicBezTo>
                    <a:pt x="3786" y="1278"/>
                    <a:pt x="3786" y="1278"/>
                    <a:pt x="3785" y="1283"/>
                  </a:cubicBezTo>
                  <a:cubicBezTo>
                    <a:pt x="3784" y="1287"/>
                    <a:pt x="3786" y="1295"/>
                    <a:pt x="3782" y="1298"/>
                  </a:cubicBezTo>
                  <a:cubicBezTo>
                    <a:pt x="3789" y="1301"/>
                    <a:pt x="3779" y="1318"/>
                    <a:pt x="3775" y="1322"/>
                  </a:cubicBezTo>
                  <a:cubicBezTo>
                    <a:pt x="3764" y="1334"/>
                    <a:pt x="3753" y="1340"/>
                    <a:pt x="3739" y="1347"/>
                  </a:cubicBezTo>
                  <a:cubicBezTo>
                    <a:pt x="3735" y="1350"/>
                    <a:pt x="3731" y="1353"/>
                    <a:pt x="3728" y="1348"/>
                  </a:cubicBezTo>
                  <a:cubicBezTo>
                    <a:pt x="3727" y="1347"/>
                    <a:pt x="3715" y="1344"/>
                    <a:pt x="3714" y="1344"/>
                  </a:cubicBezTo>
                  <a:cubicBezTo>
                    <a:pt x="3709" y="1344"/>
                    <a:pt x="3703" y="1339"/>
                    <a:pt x="3700" y="1341"/>
                  </a:cubicBezTo>
                  <a:cubicBezTo>
                    <a:pt x="3698" y="1342"/>
                    <a:pt x="3690" y="1326"/>
                    <a:pt x="3689" y="1324"/>
                  </a:cubicBezTo>
                  <a:cubicBezTo>
                    <a:pt x="3689" y="1326"/>
                    <a:pt x="3685" y="1335"/>
                    <a:pt x="3683" y="1335"/>
                  </a:cubicBezTo>
                  <a:cubicBezTo>
                    <a:pt x="3676" y="1335"/>
                    <a:pt x="3682" y="1325"/>
                    <a:pt x="3675" y="1324"/>
                  </a:cubicBezTo>
                  <a:cubicBezTo>
                    <a:pt x="3666" y="1324"/>
                    <a:pt x="3676" y="1342"/>
                    <a:pt x="3667" y="1340"/>
                  </a:cubicBezTo>
                  <a:cubicBezTo>
                    <a:pt x="3670" y="1342"/>
                    <a:pt x="3669" y="1351"/>
                    <a:pt x="3668" y="1355"/>
                  </a:cubicBezTo>
                  <a:cubicBezTo>
                    <a:pt x="3664" y="1353"/>
                    <a:pt x="3654" y="1349"/>
                    <a:pt x="3650" y="1353"/>
                  </a:cubicBezTo>
                  <a:cubicBezTo>
                    <a:pt x="3657" y="1356"/>
                    <a:pt x="3659" y="1360"/>
                    <a:pt x="3658" y="1368"/>
                  </a:cubicBezTo>
                  <a:cubicBezTo>
                    <a:pt x="3652" y="1360"/>
                    <a:pt x="3647" y="1352"/>
                    <a:pt x="3638" y="1350"/>
                  </a:cubicBezTo>
                  <a:cubicBezTo>
                    <a:pt x="3642" y="1343"/>
                    <a:pt x="3648" y="1344"/>
                    <a:pt x="3654" y="1343"/>
                  </a:cubicBezTo>
                  <a:cubicBezTo>
                    <a:pt x="3658" y="1343"/>
                    <a:pt x="3655" y="1337"/>
                    <a:pt x="3655" y="1335"/>
                  </a:cubicBezTo>
                  <a:cubicBezTo>
                    <a:pt x="3655" y="1321"/>
                    <a:pt x="3646" y="1317"/>
                    <a:pt x="3641" y="1305"/>
                  </a:cubicBezTo>
                  <a:cubicBezTo>
                    <a:pt x="3634" y="1291"/>
                    <a:pt x="3626" y="1280"/>
                    <a:pt x="3616" y="1269"/>
                  </a:cubicBezTo>
                  <a:cubicBezTo>
                    <a:pt x="3615" y="1267"/>
                    <a:pt x="3604" y="1258"/>
                    <a:pt x="3607" y="1257"/>
                  </a:cubicBezTo>
                  <a:cubicBezTo>
                    <a:pt x="3612" y="1255"/>
                    <a:pt x="3616" y="1256"/>
                    <a:pt x="3619" y="1251"/>
                  </a:cubicBezTo>
                  <a:cubicBezTo>
                    <a:pt x="3620" y="1249"/>
                    <a:pt x="3622" y="1241"/>
                    <a:pt x="3625" y="1240"/>
                  </a:cubicBezTo>
                  <a:cubicBezTo>
                    <a:pt x="3630" y="1239"/>
                    <a:pt x="3641" y="1245"/>
                    <a:pt x="3645" y="1247"/>
                  </a:cubicBezTo>
                  <a:cubicBezTo>
                    <a:pt x="3649" y="1248"/>
                    <a:pt x="3675" y="1256"/>
                    <a:pt x="3670" y="1245"/>
                  </a:cubicBezTo>
                  <a:cubicBezTo>
                    <a:pt x="3668" y="1241"/>
                    <a:pt x="3661" y="1233"/>
                    <a:pt x="3668" y="1230"/>
                  </a:cubicBezTo>
                  <a:cubicBezTo>
                    <a:pt x="3673" y="1227"/>
                    <a:pt x="3668" y="1223"/>
                    <a:pt x="3667" y="1219"/>
                  </a:cubicBezTo>
                  <a:cubicBezTo>
                    <a:pt x="3664" y="1213"/>
                    <a:pt x="3672" y="1210"/>
                    <a:pt x="3665" y="1205"/>
                  </a:cubicBezTo>
                  <a:cubicBezTo>
                    <a:pt x="3673" y="1201"/>
                    <a:pt x="3666" y="1195"/>
                    <a:pt x="3663" y="1191"/>
                  </a:cubicBezTo>
                  <a:cubicBezTo>
                    <a:pt x="3662" y="1189"/>
                    <a:pt x="3663" y="1186"/>
                    <a:pt x="3663" y="1184"/>
                  </a:cubicBezTo>
                  <a:cubicBezTo>
                    <a:pt x="3661" y="1180"/>
                    <a:pt x="3659" y="1176"/>
                    <a:pt x="3658" y="1172"/>
                  </a:cubicBezTo>
                  <a:cubicBezTo>
                    <a:pt x="3657" y="1169"/>
                    <a:pt x="3657" y="1166"/>
                    <a:pt x="3656" y="1163"/>
                  </a:cubicBezTo>
                  <a:cubicBezTo>
                    <a:pt x="3655" y="1160"/>
                    <a:pt x="3650" y="1158"/>
                    <a:pt x="3652" y="1154"/>
                  </a:cubicBezTo>
                  <a:cubicBezTo>
                    <a:pt x="3655" y="1147"/>
                    <a:pt x="3662" y="1151"/>
                    <a:pt x="3660" y="1142"/>
                  </a:cubicBezTo>
                  <a:cubicBezTo>
                    <a:pt x="3658" y="1135"/>
                    <a:pt x="3652" y="1134"/>
                    <a:pt x="3648" y="1129"/>
                  </a:cubicBezTo>
                  <a:cubicBezTo>
                    <a:pt x="3646" y="1126"/>
                    <a:pt x="3644" y="1123"/>
                    <a:pt x="3644" y="1120"/>
                  </a:cubicBezTo>
                  <a:cubicBezTo>
                    <a:pt x="3643" y="1114"/>
                    <a:pt x="3642" y="1116"/>
                    <a:pt x="3637" y="1113"/>
                  </a:cubicBezTo>
                  <a:cubicBezTo>
                    <a:pt x="3631" y="1110"/>
                    <a:pt x="3623" y="1111"/>
                    <a:pt x="3617" y="1115"/>
                  </a:cubicBezTo>
                  <a:cubicBezTo>
                    <a:pt x="3616" y="1116"/>
                    <a:pt x="3606" y="1123"/>
                    <a:pt x="3607" y="1124"/>
                  </a:cubicBezTo>
                  <a:cubicBezTo>
                    <a:pt x="3599" y="1120"/>
                    <a:pt x="3585" y="1124"/>
                    <a:pt x="3585" y="1134"/>
                  </a:cubicBezTo>
                  <a:cubicBezTo>
                    <a:pt x="3585" y="1142"/>
                    <a:pt x="3567" y="1140"/>
                    <a:pt x="3561" y="1141"/>
                  </a:cubicBezTo>
                  <a:cubicBezTo>
                    <a:pt x="3557" y="1141"/>
                    <a:pt x="3555" y="1141"/>
                    <a:pt x="3552" y="1139"/>
                  </a:cubicBezTo>
                  <a:cubicBezTo>
                    <a:pt x="3549" y="1136"/>
                    <a:pt x="3543" y="1139"/>
                    <a:pt x="3540" y="1140"/>
                  </a:cubicBezTo>
                  <a:cubicBezTo>
                    <a:pt x="3534" y="1141"/>
                    <a:pt x="3513" y="1126"/>
                    <a:pt x="3513" y="1121"/>
                  </a:cubicBezTo>
                  <a:cubicBezTo>
                    <a:pt x="3513" y="1111"/>
                    <a:pt x="3506" y="1107"/>
                    <a:pt x="3498" y="1103"/>
                  </a:cubicBezTo>
                  <a:cubicBezTo>
                    <a:pt x="3489" y="1098"/>
                    <a:pt x="3498" y="1089"/>
                    <a:pt x="3484" y="1090"/>
                  </a:cubicBezTo>
                  <a:cubicBezTo>
                    <a:pt x="3474" y="1091"/>
                    <a:pt x="3465" y="1085"/>
                    <a:pt x="3457" y="1078"/>
                  </a:cubicBezTo>
                  <a:cubicBezTo>
                    <a:pt x="3453" y="1075"/>
                    <a:pt x="3450" y="1075"/>
                    <a:pt x="3445" y="1073"/>
                  </a:cubicBezTo>
                  <a:cubicBezTo>
                    <a:pt x="3444" y="1073"/>
                    <a:pt x="3431" y="1061"/>
                    <a:pt x="3436" y="1071"/>
                  </a:cubicBezTo>
                  <a:cubicBezTo>
                    <a:pt x="3430" y="1068"/>
                    <a:pt x="3423" y="1069"/>
                    <a:pt x="3417" y="1065"/>
                  </a:cubicBezTo>
                  <a:cubicBezTo>
                    <a:pt x="3412" y="1061"/>
                    <a:pt x="3409" y="1060"/>
                    <a:pt x="3403" y="1061"/>
                  </a:cubicBezTo>
                  <a:cubicBezTo>
                    <a:pt x="3394" y="1061"/>
                    <a:pt x="3390" y="1062"/>
                    <a:pt x="3382" y="1060"/>
                  </a:cubicBezTo>
                  <a:cubicBezTo>
                    <a:pt x="3374" y="1058"/>
                    <a:pt x="3367" y="1053"/>
                    <a:pt x="3361" y="1048"/>
                  </a:cubicBezTo>
                  <a:cubicBezTo>
                    <a:pt x="3358" y="1044"/>
                    <a:pt x="3357" y="1036"/>
                    <a:pt x="3353" y="1034"/>
                  </a:cubicBezTo>
                  <a:cubicBezTo>
                    <a:pt x="3345" y="1030"/>
                    <a:pt x="3342" y="1028"/>
                    <a:pt x="3337" y="1020"/>
                  </a:cubicBezTo>
                  <a:cubicBezTo>
                    <a:pt x="3329" y="1007"/>
                    <a:pt x="3312" y="1003"/>
                    <a:pt x="3303" y="990"/>
                  </a:cubicBezTo>
                  <a:cubicBezTo>
                    <a:pt x="3301" y="987"/>
                    <a:pt x="3294" y="981"/>
                    <a:pt x="3291" y="980"/>
                  </a:cubicBezTo>
                  <a:cubicBezTo>
                    <a:pt x="3286" y="978"/>
                    <a:pt x="3280" y="971"/>
                    <a:pt x="3276" y="968"/>
                  </a:cubicBezTo>
                  <a:cubicBezTo>
                    <a:pt x="3269" y="963"/>
                    <a:pt x="3268" y="957"/>
                    <a:pt x="3263" y="953"/>
                  </a:cubicBezTo>
                  <a:cubicBezTo>
                    <a:pt x="3257" y="948"/>
                    <a:pt x="3250" y="945"/>
                    <a:pt x="3244" y="940"/>
                  </a:cubicBezTo>
                  <a:cubicBezTo>
                    <a:pt x="3242" y="938"/>
                    <a:pt x="3237" y="938"/>
                    <a:pt x="3235" y="935"/>
                  </a:cubicBezTo>
                  <a:cubicBezTo>
                    <a:pt x="3233" y="931"/>
                    <a:pt x="3233" y="931"/>
                    <a:pt x="3229" y="929"/>
                  </a:cubicBezTo>
                  <a:cubicBezTo>
                    <a:pt x="3224" y="926"/>
                    <a:pt x="3216" y="924"/>
                    <a:pt x="3213" y="919"/>
                  </a:cubicBezTo>
                  <a:cubicBezTo>
                    <a:pt x="3211" y="916"/>
                    <a:pt x="3200" y="915"/>
                    <a:pt x="3196" y="913"/>
                  </a:cubicBezTo>
                  <a:cubicBezTo>
                    <a:pt x="3193" y="912"/>
                    <a:pt x="3185" y="909"/>
                    <a:pt x="3185" y="916"/>
                  </a:cubicBezTo>
                  <a:cubicBezTo>
                    <a:pt x="3179" y="913"/>
                    <a:pt x="3172" y="914"/>
                    <a:pt x="3166" y="911"/>
                  </a:cubicBezTo>
                  <a:cubicBezTo>
                    <a:pt x="3163" y="909"/>
                    <a:pt x="3160" y="907"/>
                    <a:pt x="3157" y="905"/>
                  </a:cubicBezTo>
                  <a:cubicBezTo>
                    <a:pt x="3154" y="903"/>
                    <a:pt x="3150" y="904"/>
                    <a:pt x="3146" y="902"/>
                  </a:cubicBezTo>
                  <a:cubicBezTo>
                    <a:pt x="3131" y="894"/>
                    <a:pt x="3115" y="902"/>
                    <a:pt x="3099" y="900"/>
                  </a:cubicBezTo>
                  <a:cubicBezTo>
                    <a:pt x="3085" y="899"/>
                    <a:pt x="3073" y="906"/>
                    <a:pt x="3059" y="908"/>
                  </a:cubicBezTo>
                  <a:cubicBezTo>
                    <a:pt x="3045" y="909"/>
                    <a:pt x="3050" y="925"/>
                    <a:pt x="3038" y="929"/>
                  </a:cubicBezTo>
                  <a:cubicBezTo>
                    <a:pt x="3043" y="935"/>
                    <a:pt x="3045" y="936"/>
                    <a:pt x="3052" y="935"/>
                  </a:cubicBezTo>
                  <a:cubicBezTo>
                    <a:pt x="3057" y="935"/>
                    <a:pt x="3065" y="936"/>
                    <a:pt x="3068" y="941"/>
                  </a:cubicBezTo>
                  <a:cubicBezTo>
                    <a:pt x="3071" y="946"/>
                    <a:pt x="3078" y="951"/>
                    <a:pt x="3080" y="956"/>
                  </a:cubicBezTo>
                  <a:cubicBezTo>
                    <a:pt x="3084" y="966"/>
                    <a:pt x="3076" y="966"/>
                    <a:pt x="3073" y="974"/>
                  </a:cubicBezTo>
                  <a:cubicBezTo>
                    <a:pt x="3070" y="980"/>
                    <a:pt x="3073" y="987"/>
                    <a:pt x="3074" y="994"/>
                  </a:cubicBezTo>
                  <a:cubicBezTo>
                    <a:pt x="3074" y="997"/>
                    <a:pt x="3075" y="1001"/>
                    <a:pt x="3073" y="1004"/>
                  </a:cubicBezTo>
                  <a:cubicBezTo>
                    <a:pt x="3071" y="1008"/>
                    <a:pt x="3076" y="1010"/>
                    <a:pt x="3075" y="1014"/>
                  </a:cubicBezTo>
                  <a:cubicBezTo>
                    <a:pt x="3074" y="1019"/>
                    <a:pt x="3073" y="1022"/>
                    <a:pt x="3074" y="1028"/>
                  </a:cubicBezTo>
                  <a:cubicBezTo>
                    <a:pt x="3075" y="1031"/>
                    <a:pt x="3083" y="1032"/>
                    <a:pt x="3085" y="1036"/>
                  </a:cubicBezTo>
                  <a:cubicBezTo>
                    <a:pt x="3089" y="1044"/>
                    <a:pt x="3072" y="1045"/>
                    <a:pt x="3068" y="1047"/>
                  </a:cubicBezTo>
                  <a:cubicBezTo>
                    <a:pt x="3061" y="1049"/>
                    <a:pt x="3059" y="1056"/>
                    <a:pt x="3055" y="1061"/>
                  </a:cubicBezTo>
                  <a:cubicBezTo>
                    <a:pt x="3050" y="1066"/>
                    <a:pt x="3038" y="1059"/>
                    <a:pt x="3032" y="1058"/>
                  </a:cubicBezTo>
                  <a:cubicBezTo>
                    <a:pt x="3024" y="1057"/>
                    <a:pt x="3016" y="1056"/>
                    <a:pt x="3009" y="1052"/>
                  </a:cubicBezTo>
                  <a:cubicBezTo>
                    <a:pt x="3002" y="1048"/>
                    <a:pt x="2996" y="1042"/>
                    <a:pt x="2986" y="1043"/>
                  </a:cubicBezTo>
                  <a:cubicBezTo>
                    <a:pt x="2979" y="1044"/>
                    <a:pt x="2974" y="1049"/>
                    <a:pt x="2966" y="1048"/>
                  </a:cubicBezTo>
                  <a:cubicBezTo>
                    <a:pt x="2957" y="1046"/>
                    <a:pt x="2951" y="1041"/>
                    <a:pt x="2942" y="1036"/>
                  </a:cubicBezTo>
                  <a:cubicBezTo>
                    <a:pt x="2926" y="1028"/>
                    <a:pt x="2912" y="1034"/>
                    <a:pt x="2898" y="1045"/>
                  </a:cubicBezTo>
                  <a:cubicBezTo>
                    <a:pt x="2893" y="1049"/>
                    <a:pt x="2893" y="1053"/>
                    <a:pt x="2891" y="1059"/>
                  </a:cubicBezTo>
                  <a:cubicBezTo>
                    <a:pt x="2887" y="1067"/>
                    <a:pt x="2879" y="1062"/>
                    <a:pt x="2872" y="1064"/>
                  </a:cubicBezTo>
                  <a:cubicBezTo>
                    <a:pt x="2866" y="1065"/>
                    <a:pt x="2856" y="1066"/>
                    <a:pt x="2851" y="1068"/>
                  </a:cubicBezTo>
                  <a:cubicBezTo>
                    <a:pt x="2847" y="1070"/>
                    <a:pt x="2843" y="1069"/>
                    <a:pt x="2839" y="1071"/>
                  </a:cubicBezTo>
                  <a:cubicBezTo>
                    <a:pt x="2836" y="1072"/>
                    <a:pt x="2833" y="1075"/>
                    <a:pt x="2830" y="1077"/>
                  </a:cubicBezTo>
                  <a:cubicBezTo>
                    <a:pt x="2824" y="1079"/>
                    <a:pt x="2818" y="1076"/>
                    <a:pt x="2812" y="1076"/>
                  </a:cubicBezTo>
                  <a:cubicBezTo>
                    <a:pt x="2801" y="1076"/>
                    <a:pt x="2791" y="1077"/>
                    <a:pt x="2781" y="1073"/>
                  </a:cubicBezTo>
                  <a:cubicBezTo>
                    <a:pt x="2765" y="1068"/>
                    <a:pt x="2752" y="1074"/>
                    <a:pt x="2737" y="1064"/>
                  </a:cubicBezTo>
                  <a:cubicBezTo>
                    <a:pt x="2731" y="1061"/>
                    <a:pt x="2725" y="1059"/>
                    <a:pt x="2721" y="1054"/>
                  </a:cubicBezTo>
                  <a:cubicBezTo>
                    <a:pt x="2716" y="1047"/>
                    <a:pt x="2714" y="1044"/>
                    <a:pt x="2704" y="1044"/>
                  </a:cubicBezTo>
                  <a:cubicBezTo>
                    <a:pt x="2696" y="1044"/>
                    <a:pt x="2689" y="1043"/>
                    <a:pt x="2682" y="1038"/>
                  </a:cubicBezTo>
                  <a:cubicBezTo>
                    <a:pt x="2676" y="1035"/>
                    <a:pt x="2671" y="1030"/>
                    <a:pt x="2664" y="1029"/>
                  </a:cubicBezTo>
                  <a:cubicBezTo>
                    <a:pt x="2657" y="1028"/>
                    <a:pt x="2652" y="1030"/>
                    <a:pt x="2644" y="1028"/>
                  </a:cubicBezTo>
                  <a:cubicBezTo>
                    <a:pt x="2635" y="1024"/>
                    <a:pt x="2622" y="1023"/>
                    <a:pt x="2613" y="1026"/>
                  </a:cubicBezTo>
                  <a:cubicBezTo>
                    <a:pt x="2594" y="1030"/>
                    <a:pt x="2576" y="1041"/>
                    <a:pt x="2557" y="1035"/>
                  </a:cubicBezTo>
                  <a:cubicBezTo>
                    <a:pt x="2551" y="1033"/>
                    <a:pt x="2549" y="1031"/>
                    <a:pt x="2543" y="1030"/>
                  </a:cubicBezTo>
                  <a:cubicBezTo>
                    <a:pt x="2539" y="1030"/>
                    <a:pt x="2531" y="1027"/>
                    <a:pt x="2527" y="1024"/>
                  </a:cubicBezTo>
                  <a:cubicBezTo>
                    <a:pt x="2524" y="1021"/>
                    <a:pt x="2519" y="1021"/>
                    <a:pt x="2516" y="1017"/>
                  </a:cubicBezTo>
                  <a:cubicBezTo>
                    <a:pt x="2514" y="1013"/>
                    <a:pt x="2510" y="1011"/>
                    <a:pt x="2507" y="1007"/>
                  </a:cubicBezTo>
                  <a:cubicBezTo>
                    <a:pt x="2501" y="1000"/>
                    <a:pt x="2498" y="987"/>
                    <a:pt x="2488" y="985"/>
                  </a:cubicBezTo>
                  <a:cubicBezTo>
                    <a:pt x="2476" y="983"/>
                    <a:pt x="2465" y="983"/>
                    <a:pt x="2454" y="979"/>
                  </a:cubicBezTo>
                  <a:cubicBezTo>
                    <a:pt x="2440" y="973"/>
                    <a:pt x="2425" y="974"/>
                    <a:pt x="2411" y="969"/>
                  </a:cubicBezTo>
                  <a:cubicBezTo>
                    <a:pt x="2398" y="965"/>
                    <a:pt x="2385" y="959"/>
                    <a:pt x="2371" y="955"/>
                  </a:cubicBezTo>
                  <a:cubicBezTo>
                    <a:pt x="2372" y="959"/>
                    <a:pt x="2374" y="968"/>
                    <a:pt x="2369" y="970"/>
                  </a:cubicBezTo>
                  <a:cubicBezTo>
                    <a:pt x="2362" y="972"/>
                    <a:pt x="2361" y="976"/>
                    <a:pt x="2364" y="983"/>
                  </a:cubicBezTo>
                  <a:cubicBezTo>
                    <a:pt x="2353" y="979"/>
                    <a:pt x="2361" y="1003"/>
                    <a:pt x="2367" y="1006"/>
                  </a:cubicBezTo>
                  <a:cubicBezTo>
                    <a:pt x="2373" y="1009"/>
                    <a:pt x="2373" y="1016"/>
                    <a:pt x="2380" y="1019"/>
                  </a:cubicBezTo>
                  <a:cubicBezTo>
                    <a:pt x="2386" y="1022"/>
                    <a:pt x="2389" y="1023"/>
                    <a:pt x="2390" y="1031"/>
                  </a:cubicBezTo>
                  <a:cubicBezTo>
                    <a:pt x="2391" y="1036"/>
                    <a:pt x="2389" y="1044"/>
                    <a:pt x="2383" y="1045"/>
                  </a:cubicBezTo>
                  <a:cubicBezTo>
                    <a:pt x="2377" y="1046"/>
                    <a:pt x="2376" y="1052"/>
                    <a:pt x="2371" y="1053"/>
                  </a:cubicBezTo>
                  <a:cubicBezTo>
                    <a:pt x="2364" y="1055"/>
                    <a:pt x="2356" y="1049"/>
                    <a:pt x="2350" y="1048"/>
                  </a:cubicBezTo>
                  <a:cubicBezTo>
                    <a:pt x="2341" y="1047"/>
                    <a:pt x="2332" y="1044"/>
                    <a:pt x="2323" y="1043"/>
                  </a:cubicBezTo>
                  <a:cubicBezTo>
                    <a:pt x="2317" y="1043"/>
                    <a:pt x="2314" y="1044"/>
                    <a:pt x="2309" y="1047"/>
                  </a:cubicBezTo>
                  <a:cubicBezTo>
                    <a:pt x="2307" y="1049"/>
                    <a:pt x="2290" y="1043"/>
                    <a:pt x="2287" y="1043"/>
                  </a:cubicBezTo>
                  <a:cubicBezTo>
                    <a:pt x="2279" y="1042"/>
                    <a:pt x="2271" y="1039"/>
                    <a:pt x="2265" y="1033"/>
                  </a:cubicBezTo>
                  <a:cubicBezTo>
                    <a:pt x="2260" y="1029"/>
                    <a:pt x="2256" y="1023"/>
                    <a:pt x="2250" y="1020"/>
                  </a:cubicBezTo>
                  <a:cubicBezTo>
                    <a:pt x="2238" y="1015"/>
                    <a:pt x="2223" y="1022"/>
                    <a:pt x="2211" y="1018"/>
                  </a:cubicBezTo>
                  <a:cubicBezTo>
                    <a:pt x="2206" y="1016"/>
                    <a:pt x="2209" y="1008"/>
                    <a:pt x="2202" y="1013"/>
                  </a:cubicBezTo>
                  <a:cubicBezTo>
                    <a:pt x="2194" y="1018"/>
                    <a:pt x="2191" y="1008"/>
                    <a:pt x="2184" y="1008"/>
                  </a:cubicBezTo>
                  <a:cubicBezTo>
                    <a:pt x="2187" y="1015"/>
                    <a:pt x="2177" y="1015"/>
                    <a:pt x="2173" y="1015"/>
                  </a:cubicBezTo>
                  <a:cubicBezTo>
                    <a:pt x="2170" y="1015"/>
                    <a:pt x="2167" y="1015"/>
                    <a:pt x="2166" y="1018"/>
                  </a:cubicBezTo>
                  <a:cubicBezTo>
                    <a:pt x="2162" y="1024"/>
                    <a:pt x="2160" y="1023"/>
                    <a:pt x="2154" y="1025"/>
                  </a:cubicBezTo>
                  <a:cubicBezTo>
                    <a:pt x="2150" y="1026"/>
                    <a:pt x="2147" y="1028"/>
                    <a:pt x="2145" y="1032"/>
                  </a:cubicBezTo>
                  <a:cubicBezTo>
                    <a:pt x="2141" y="1035"/>
                    <a:pt x="2138" y="1034"/>
                    <a:pt x="2134" y="1035"/>
                  </a:cubicBezTo>
                  <a:cubicBezTo>
                    <a:pt x="2133" y="1036"/>
                    <a:pt x="2124" y="1039"/>
                    <a:pt x="2124" y="1041"/>
                  </a:cubicBezTo>
                  <a:cubicBezTo>
                    <a:pt x="2125" y="1047"/>
                    <a:pt x="2118" y="1044"/>
                    <a:pt x="2114" y="1047"/>
                  </a:cubicBezTo>
                  <a:cubicBezTo>
                    <a:pt x="2115" y="1050"/>
                    <a:pt x="2117" y="1053"/>
                    <a:pt x="2120" y="1055"/>
                  </a:cubicBezTo>
                  <a:cubicBezTo>
                    <a:pt x="2114" y="1057"/>
                    <a:pt x="2110" y="1059"/>
                    <a:pt x="2104" y="1060"/>
                  </a:cubicBezTo>
                  <a:cubicBezTo>
                    <a:pt x="2105" y="1061"/>
                    <a:pt x="2106" y="1062"/>
                    <a:pt x="2106" y="1063"/>
                  </a:cubicBezTo>
                  <a:cubicBezTo>
                    <a:pt x="2103" y="1066"/>
                    <a:pt x="2099" y="1064"/>
                    <a:pt x="2095" y="1063"/>
                  </a:cubicBezTo>
                  <a:cubicBezTo>
                    <a:pt x="2096" y="1070"/>
                    <a:pt x="2090" y="1065"/>
                    <a:pt x="2085" y="1064"/>
                  </a:cubicBezTo>
                  <a:cubicBezTo>
                    <a:pt x="2079" y="1063"/>
                    <a:pt x="2075" y="1065"/>
                    <a:pt x="2075" y="1071"/>
                  </a:cubicBezTo>
                  <a:cubicBezTo>
                    <a:pt x="2074" y="1078"/>
                    <a:pt x="2059" y="1083"/>
                    <a:pt x="2052" y="1081"/>
                  </a:cubicBezTo>
                  <a:cubicBezTo>
                    <a:pt x="2048" y="1079"/>
                    <a:pt x="2049" y="1076"/>
                    <a:pt x="2043" y="1075"/>
                  </a:cubicBezTo>
                  <a:cubicBezTo>
                    <a:pt x="2037" y="1074"/>
                    <a:pt x="2034" y="1067"/>
                    <a:pt x="2029" y="1064"/>
                  </a:cubicBezTo>
                  <a:cubicBezTo>
                    <a:pt x="2026" y="1061"/>
                    <a:pt x="2019" y="1063"/>
                    <a:pt x="2021" y="1057"/>
                  </a:cubicBezTo>
                  <a:cubicBezTo>
                    <a:pt x="2022" y="1052"/>
                    <a:pt x="2018" y="1051"/>
                    <a:pt x="2015" y="1054"/>
                  </a:cubicBezTo>
                  <a:cubicBezTo>
                    <a:pt x="2013" y="1055"/>
                    <a:pt x="2010" y="1058"/>
                    <a:pt x="2010" y="1060"/>
                  </a:cubicBezTo>
                  <a:cubicBezTo>
                    <a:pt x="2007" y="1067"/>
                    <a:pt x="2001" y="1062"/>
                    <a:pt x="1998" y="1061"/>
                  </a:cubicBezTo>
                  <a:cubicBezTo>
                    <a:pt x="1991" y="1060"/>
                    <a:pt x="1977" y="1062"/>
                    <a:pt x="1972" y="1057"/>
                  </a:cubicBezTo>
                  <a:cubicBezTo>
                    <a:pt x="1966" y="1053"/>
                    <a:pt x="1962" y="1046"/>
                    <a:pt x="1958" y="1040"/>
                  </a:cubicBezTo>
                  <a:cubicBezTo>
                    <a:pt x="1951" y="1032"/>
                    <a:pt x="1934" y="1037"/>
                    <a:pt x="1927" y="1027"/>
                  </a:cubicBezTo>
                  <a:cubicBezTo>
                    <a:pt x="1918" y="1014"/>
                    <a:pt x="1903" y="1004"/>
                    <a:pt x="1887" y="1001"/>
                  </a:cubicBezTo>
                  <a:cubicBezTo>
                    <a:pt x="1885" y="1001"/>
                    <a:pt x="1882" y="1001"/>
                    <a:pt x="1881" y="1002"/>
                  </a:cubicBezTo>
                  <a:cubicBezTo>
                    <a:pt x="1877" y="1006"/>
                    <a:pt x="1879" y="1005"/>
                    <a:pt x="1873" y="1006"/>
                  </a:cubicBezTo>
                  <a:cubicBezTo>
                    <a:pt x="1869" y="1006"/>
                    <a:pt x="1868" y="1011"/>
                    <a:pt x="1863" y="1012"/>
                  </a:cubicBezTo>
                  <a:cubicBezTo>
                    <a:pt x="1861" y="1011"/>
                    <a:pt x="1859" y="1012"/>
                    <a:pt x="1857" y="1013"/>
                  </a:cubicBezTo>
                  <a:cubicBezTo>
                    <a:pt x="1853" y="1015"/>
                    <a:pt x="1851" y="1012"/>
                    <a:pt x="1847" y="1011"/>
                  </a:cubicBezTo>
                  <a:cubicBezTo>
                    <a:pt x="1842" y="1011"/>
                    <a:pt x="1835" y="1015"/>
                    <a:pt x="1831" y="1012"/>
                  </a:cubicBezTo>
                  <a:cubicBezTo>
                    <a:pt x="1829" y="1009"/>
                    <a:pt x="1826" y="1004"/>
                    <a:pt x="1822" y="1003"/>
                  </a:cubicBezTo>
                  <a:cubicBezTo>
                    <a:pt x="1820" y="1003"/>
                    <a:pt x="1815" y="1005"/>
                    <a:pt x="1814" y="1002"/>
                  </a:cubicBezTo>
                  <a:cubicBezTo>
                    <a:pt x="1813" y="998"/>
                    <a:pt x="1816" y="993"/>
                    <a:pt x="1810" y="994"/>
                  </a:cubicBezTo>
                  <a:cubicBezTo>
                    <a:pt x="1806" y="994"/>
                    <a:pt x="1804" y="990"/>
                    <a:pt x="1800" y="990"/>
                  </a:cubicBezTo>
                  <a:cubicBezTo>
                    <a:pt x="1799" y="990"/>
                    <a:pt x="1792" y="991"/>
                    <a:pt x="1792" y="993"/>
                  </a:cubicBezTo>
                  <a:cubicBezTo>
                    <a:pt x="1790" y="997"/>
                    <a:pt x="1795" y="998"/>
                    <a:pt x="1793" y="1003"/>
                  </a:cubicBezTo>
                  <a:cubicBezTo>
                    <a:pt x="1789" y="1009"/>
                    <a:pt x="1781" y="1006"/>
                    <a:pt x="1786" y="1011"/>
                  </a:cubicBezTo>
                  <a:cubicBezTo>
                    <a:pt x="1773" y="1009"/>
                    <a:pt x="1760" y="988"/>
                    <a:pt x="1751" y="980"/>
                  </a:cubicBezTo>
                  <a:cubicBezTo>
                    <a:pt x="1737" y="966"/>
                    <a:pt x="1722" y="953"/>
                    <a:pt x="1707" y="940"/>
                  </a:cubicBezTo>
                  <a:cubicBezTo>
                    <a:pt x="1693" y="927"/>
                    <a:pt x="1680" y="913"/>
                    <a:pt x="1664" y="904"/>
                  </a:cubicBezTo>
                  <a:cubicBezTo>
                    <a:pt x="1646" y="893"/>
                    <a:pt x="1626" y="886"/>
                    <a:pt x="1610" y="874"/>
                  </a:cubicBezTo>
                  <a:cubicBezTo>
                    <a:pt x="1612" y="872"/>
                    <a:pt x="1616" y="874"/>
                    <a:pt x="1618" y="872"/>
                  </a:cubicBezTo>
                  <a:cubicBezTo>
                    <a:pt x="1620" y="869"/>
                    <a:pt x="1622" y="865"/>
                    <a:pt x="1617" y="864"/>
                  </a:cubicBezTo>
                  <a:cubicBezTo>
                    <a:pt x="1618" y="862"/>
                    <a:pt x="1619" y="861"/>
                    <a:pt x="1620" y="860"/>
                  </a:cubicBezTo>
                  <a:cubicBezTo>
                    <a:pt x="1614" y="862"/>
                    <a:pt x="1609" y="866"/>
                    <a:pt x="1603" y="865"/>
                  </a:cubicBezTo>
                  <a:cubicBezTo>
                    <a:pt x="1603" y="865"/>
                    <a:pt x="1597" y="870"/>
                    <a:pt x="1596" y="870"/>
                  </a:cubicBezTo>
                  <a:cubicBezTo>
                    <a:pt x="1591" y="873"/>
                    <a:pt x="1585" y="874"/>
                    <a:pt x="1579" y="875"/>
                  </a:cubicBezTo>
                  <a:cubicBezTo>
                    <a:pt x="1584" y="880"/>
                    <a:pt x="1573" y="885"/>
                    <a:pt x="1569" y="886"/>
                  </a:cubicBezTo>
                  <a:cubicBezTo>
                    <a:pt x="1562" y="889"/>
                    <a:pt x="1556" y="890"/>
                    <a:pt x="1557" y="900"/>
                  </a:cubicBezTo>
                  <a:cubicBezTo>
                    <a:pt x="1554" y="900"/>
                    <a:pt x="1553" y="898"/>
                    <a:pt x="1551" y="896"/>
                  </a:cubicBezTo>
                  <a:cubicBezTo>
                    <a:pt x="1548" y="893"/>
                    <a:pt x="1546" y="897"/>
                    <a:pt x="1543" y="895"/>
                  </a:cubicBezTo>
                  <a:cubicBezTo>
                    <a:pt x="1536" y="890"/>
                    <a:pt x="1530" y="898"/>
                    <a:pt x="1526" y="902"/>
                  </a:cubicBezTo>
                  <a:cubicBezTo>
                    <a:pt x="1524" y="897"/>
                    <a:pt x="1517" y="898"/>
                    <a:pt x="1516" y="893"/>
                  </a:cubicBezTo>
                  <a:cubicBezTo>
                    <a:pt x="1514" y="887"/>
                    <a:pt x="1523" y="883"/>
                    <a:pt x="1527" y="884"/>
                  </a:cubicBezTo>
                  <a:cubicBezTo>
                    <a:pt x="1527" y="880"/>
                    <a:pt x="1525" y="877"/>
                    <a:pt x="1523" y="875"/>
                  </a:cubicBezTo>
                  <a:cubicBezTo>
                    <a:pt x="1516" y="893"/>
                    <a:pt x="1492" y="862"/>
                    <a:pt x="1487" y="877"/>
                  </a:cubicBezTo>
                  <a:cubicBezTo>
                    <a:pt x="1490" y="875"/>
                    <a:pt x="1492" y="877"/>
                    <a:pt x="1494" y="879"/>
                  </a:cubicBezTo>
                  <a:cubicBezTo>
                    <a:pt x="1491" y="879"/>
                    <a:pt x="1488" y="880"/>
                    <a:pt x="1486" y="882"/>
                  </a:cubicBezTo>
                  <a:cubicBezTo>
                    <a:pt x="1484" y="878"/>
                    <a:pt x="1479" y="877"/>
                    <a:pt x="1484" y="873"/>
                  </a:cubicBezTo>
                  <a:cubicBezTo>
                    <a:pt x="1478" y="872"/>
                    <a:pt x="1474" y="865"/>
                    <a:pt x="1469" y="863"/>
                  </a:cubicBezTo>
                  <a:cubicBezTo>
                    <a:pt x="1468" y="866"/>
                    <a:pt x="1470" y="869"/>
                    <a:pt x="1473" y="870"/>
                  </a:cubicBezTo>
                  <a:cubicBezTo>
                    <a:pt x="1470" y="871"/>
                    <a:pt x="1464" y="867"/>
                    <a:pt x="1461" y="869"/>
                  </a:cubicBezTo>
                  <a:cubicBezTo>
                    <a:pt x="1459" y="871"/>
                    <a:pt x="1456" y="875"/>
                    <a:pt x="1452" y="873"/>
                  </a:cubicBezTo>
                  <a:cubicBezTo>
                    <a:pt x="1446" y="870"/>
                    <a:pt x="1441" y="875"/>
                    <a:pt x="1434" y="867"/>
                  </a:cubicBezTo>
                  <a:cubicBezTo>
                    <a:pt x="1444" y="866"/>
                    <a:pt x="1432" y="856"/>
                    <a:pt x="1436" y="851"/>
                  </a:cubicBezTo>
                  <a:cubicBezTo>
                    <a:pt x="1433" y="849"/>
                    <a:pt x="1429" y="847"/>
                    <a:pt x="1426" y="844"/>
                  </a:cubicBezTo>
                  <a:cubicBezTo>
                    <a:pt x="1422" y="840"/>
                    <a:pt x="1422" y="835"/>
                    <a:pt x="1418" y="831"/>
                  </a:cubicBezTo>
                  <a:cubicBezTo>
                    <a:pt x="1410" y="824"/>
                    <a:pt x="1405" y="824"/>
                    <a:pt x="1399" y="830"/>
                  </a:cubicBezTo>
                  <a:cubicBezTo>
                    <a:pt x="1395" y="835"/>
                    <a:pt x="1383" y="827"/>
                    <a:pt x="1378" y="825"/>
                  </a:cubicBezTo>
                  <a:cubicBezTo>
                    <a:pt x="1374" y="823"/>
                    <a:pt x="1369" y="823"/>
                    <a:pt x="1364" y="822"/>
                  </a:cubicBezTo>
                  <a:cubicBezTo>
                    <a:pt x="1361" y="825"/>
                    <a:pt x="1355" y="821"/>
                    <a:pt x="1351" y="820"/>
                  </a:cubicBezTo>
                  <a:cubicBezTo>
                    <a:pt x="1352" y="821"/>
                    <a:pt x="1353" y="823"/>
                    <a:pt x="1354" y="824"/>
                  </a:cubicBezTo>
                  <a:cubicBezTo>
                    <a:pt x="1351" y="824"/>
                    <a:pt x="1348" y="824"/>
                    <a:pt x="1345" y="823"/>
                  </a:cubicBezTo>
                  <a:cubicBezTo>
                    <a:pt x="1347" y="829"/>
                    <a:pt x="1341" y="828"/>
                    <a:pt x="1338" y="830"/>
                  </a:cubicBezTo>
                  <a:cubicBezTo>
                    <a:pt x="1336" y="831"/>
                    <a:pt x="1329" y="834"/>
                    <a:pt x="1337" y="835"/>
                  </a:cubicBezTo>
                  <a:cubicBezTo>
                    <a:pt x="1333" y="840"/>
                    <a:pt x="1320" y="843"/>
                    <a:pt x="1313" y="845"/>
                  </a:cubicBezTo>
                  <a:cubicBezTo>
                    <a:pt x="1305" y="846"/>
                    <a:pt x="1296" y="848"/>
                    <a:pt x="1287" y="850"/>
                  </a:cubicBezTo>
                  <a:cubicBezTo>
                    <a:pt x="1280" y="852"/>
                    <a:pt x="1247" y="850"/>
                    <a:pt x="1248" y="860"/>
                  </a:cubicBezTo>
                  <a:cubicBezTo>
                    <a:pt x="1248" y="862"/>
                    <a:pt x="1248" y="868"/>
                    <a:pt x="1243" y="864"/>
                  </a:cubicBezTo>
                  <a:cubicBezTo>
                    <a:pt x="1240" y="861"/>
                    <a:pt x="1237" y="865"/>
                    <a:pt x="1234" y="864"/>
                  </a:cubicBezTo>
                  <a:cubicBezTo>
                    <a:pt x="1228" y="863"/>
                    <a:pt x="1225" y="864"/>
                    <a:pt x="1220" y="865"/>
                  </a:cubicBezTo>
                  <a:cubicBezTo>
                    <a:pt x="1218" y="866"/>
                    <a:pt x="1216" y="866"/>
                    <a:pt x="1214" y="866"/>
                  </a:cubicBezTo>
                  <a:cubicBezTo>
                    <a:pt x="1213" y="867"/>
                    <a:pt x="1213" y="868"/>
                    <a:pt x="1212" y="869"/>
                  </a:cubicBezTo>
                  <a:cubicBezTo>
                    <a:pt x="1208" y="870"/>
                    <a:pt x="1188" y="867"/>
                    <a:pt x="1187" y="873"/>
                  </a:cubicBezTo>
                  <a:cubicBezTo>
                    <a:pt x="1187" y="880"/>
                    <a:pt x="1169" y="869"/>
                    <a:pt x="1171" y="883"/>
                  </a:cubicBezTo>
                  <a:cubicBezTo>
                    <a:pt x="1167" y="883"/>
                    <a:pt x="1165" y="878"/>
                    <a:pt x="1161" y="878"/>
                  </a:cubicBezTo>
                  <a:cubicBezTo>
                    <a:pt x="1156" y="878"/>
                    <a:pt x="1152" y="881"/>
                    <a:pt x="1148" y="881"/>
                  </a:cubicBezTo>
                  <a:cubicBezTo>
                    <a:pt x="1145" y="880"/>
                    <a:pt x="1126" y="873"/>
                    <a:pt x="1128" y="881"/>
                  </a:cubicBezTo>
                  <a:cubicBezTo>
                    <a:pt x="1126" y="880"/>
                    <a:pt x="1123" y="880"/>
                    <a:pt x="1121" y="881"/>
                  </a:cubicBezTo>
                  <a:cubicBezTo>
                    <a:pt x="1124" y="884"/>
                    <a:pt x="1134" y="891"/>
                    <a:pt x="1122" y="892"/>
                  </a:cubicBezTo>
                  <a:cubicBezTo>
                    <a:pt x="1126" y="894"/>
                    <a:pt x="1131" y="897"/>
                    <a:pt x="1135" y="897"/>
                  </a:cubicBezTo>
                  <a:cubicBezTo>
                    <a:pt x="1139" y="896"/>
                    <a:pt x="1141" y="894"/>
                    <a:pt x="1144" y="899"/>
                  </a:cubicBezTo>
                  <a:cubicBezTo>
                    <a:pt x="1143" y="901"/>
                    <a:pt x="1124" y="904"/>
                    <a:pt x="1138" y="908"/>
                  </a:cubicBezTo>
                  <a:cubicBezTo>
                    <a:pt x="1147" y="910"/>
                    <a:pt x="1157" y="910"/>
                    <a:pt x="1166" y="915"/>
                  </a:cubicBezTo>
                  <a:cubicBezTo>
                    <a:pt x="1175" y="921"/>
                    <a:pt x="1157" y="921"/>
                    <a:pt x="1155" y="921"/>
                  </a:cubicBezTo>
                  <a:cubicBezTo>
                    <a:pt x="1152" y="921"/>
                    <a:pt x="1149" y="919"/>
                    <a:pt x="1146" y="919"/>
                  </a:cubicBezTo>
                  <a:cubicBezTo>
                    <a:pt x="1142" y="919"/>
                    <a:pt x="1137" y="920"/>
                    <a:pt x="1133" y="920"/>
                  </a:cubicBezTo>
                  <a:cubicBezTo>
                    <a:pt x="1136" y="925"/>
                    <a:pt x="1129" y="928"/>
                    <a:pt x="1128" y="931"/>
                  </a:cubicBezTo>
                  <a:cubicBezTo>
                    <a:pt x="1127" y="932"/>
                    <a:pt x="1141" y="945"/>
                    <a:pt x="1143" y="947"/>
                  </a:cubicBezTo>
                  <a:cubicBezTo>
                    <a:pt x="1140" y="948"/>
                    <a:pt x="1139" y="950"/>
                    <a:pt x="1137" y="952"/>
                  </a:cubicBezTo>
                  <a:cubicBezTo>
                    <a:pt x="1134" y="955"/>
                    <a:pt x="1131" y="954"/>
                    <a:pt x="1127" y="955"/>
                  </a:cubicBezTo>
                  <a:cubicBezTo>
                    <a:pt x="1126" y="955"/>
                    <a:pt x="1113" y="963"/>
                    <a:pt x="1113" y="963"/>
                  </a:cubicBezTo>
                  <a:cubicBezTo>
                    <a:pt x="1113" y="968"/>
                    <a:pt x="1128" y="967"/>
                    <a:pt x="1130" y="971"/>
                  </a:cubicBezTo>
                  <a:cubicBezTo>
                    <a:pt x="1135" y="977"/>
                    <a:pt x="1138" y="975"/>
                    <a:pt x="1145" y="976"/>
                  </a:cubicBezTo>
                  <a:cubicBezTo>
                    <a:pt x="1151" y="978"/>
                    <a:pt x="1153" y="983"/>
                    <a:pt x="1160" y="983"/>
                  </a:cubicBezTo>
                  <a:cubicBezTo>
                    <a:pt x="1168" y="984"/>
                    <a:pt x="1170" y="989"/>
                    <a:pt x="1177" y="991"/>
                  </a:cubicBezTo>
                  <a:cubicBezTo>
                    <a:pt x="1169" y="992"/>
                    <a:pt x="1175" y="1002"/>
                    <a:pt x="1175" y="1006"/>
                  </a:cubicBezTo>
                  <a:cubicBezTo>
                    <a:pt x="1175" y="1014"/>
                    <a:pt x="1154" y="1016"/>
                    <a:pt x="1149" y="1016"/>
                  </a:cubicBezTo>
                  <a:cubicBezTo>
                    <a:pt x="1145" y="1016"/>
                    <a:pt x="1140" y="1016"/>
                    <a:pt x="1137" y="1013"/>
                  </a:cubicBezTo>
                  <a:cubicBezTo>
                    <a:pt x="1135" y="1012"/>
                    <a:pt x="1132" y="1007"/>
                    <a:pt x="1128" y="1007"/>
                  </a:cubicBezTo>
                  <a:cubicBezTo>
                    <a:pt x="1125" y="1008"/>
                    <a:pt x="1126" y="1013"/>
                    <a:pt x="1126" y="1016"/>
                  </a:cubicBezTo>
                  <a:cubicBezTo>
                    <a:pt x="1125" y="1021"/>
                    <a:pt x="1119" y="1022"/>
                    <a:pt x="1115" y="1022"/>
                  </a:cubicBezTo>
                  <a:cubicBezTo>
                    <a:pt x="1118" y="1016"/>
                    <a:pt x="1104" y="1016"/>
                    <a:pt x="1101" y="1015"/>
                  </a:cubicBezTo>
                  <a:cubicBezTo>
                    <a:pt x="1094" y="1015"/>
                    <a:pt x="1085" y="1013"/>
                    <a:pt x="1081" y="1007"/>
                  </a:cubicBezTo>
                  <a:cubicBezTo>
                    <a:pt x="1078" y="1003"/>
                    <a:pt x="1073" y="992"/>
                    <a:pt x="1065" y="997"/>
                  </a:cubicBezTo>
                  <a:cubicBezTo>
                    <a:pt x="1056" y="1004"/>
                    <a:pt x="1052" y="989"/>
                    <a:pt x="1052" y="1006"/>
                  </a:cubicBezTo>
                  <a:cubicBezTo>
                    <a:pt x="1048" y="1004"/>
                    <a:pt x="1047" y="1008"/>
                    <a:pt x="1044" y="1007"/>
                  </a:cubicBezTo>
                  <a:cubicBezTo>
                    <a:pt x="1041" y="1006"/>
                    <a:pt x="1034" y="1003"/>
                    <a:pt x="1033" y="1000"/>
                  </a:cubicBezTo>
                  <a:cubicBezTo>
                    <a:pt x="1032" y="997"/>
                    <a:pt x="1016" y="998"/>
                    <a:pt x="1016" y="1002"/>
                  </a:cubicBezTo>
                  <a:cubicBezTo>
                    <a:pt x="1014" y="1001"/>
                    <a:pt x="1011" y="1000"/>
                    <a:pt x="1008" y="1000"/>
                  </a:cubicBezTo>
                  <a:cubicBezTo>
                    <a:pt x="1009" y="1005"/>
                    <a:pt x="1001" y="1007"/>
                    <a:pt x="1000" y="1012"/>
                  </a:cubicBezTo>
                  <a:cubicBezTo>
                    <a:pt x="998" y="1020"/>
                    <a:pt x="988" y="1021"/>
                    <a:pt x="983" y="1017"/>
                  </a:cubicBezTo>
                  <a:cubicBezTo>
                    <a:pt x="979" y="1013"/>
                    <a:pt x="972" y="1013"/>
                    <a:pt x="967" y="1009"/>
                  </a:cubicBezTo>
                  <a:cubicBezTo>
                    <a:pt x="962" y="1006"/>
                    <a:pt x="953" y="997"/>
                    <a:pt x="947" y="1002"/>
                  </a:cubicBezTo>
                  <a:cubicBezTo>
                    <a:pt x="948" y="1006"/>
                    <a:pt x="952" y="1009"/>
                    <a:pt x="954" y="1013"/>
                  </a:cubicBezTo>
                  <a:cubicBezTo>
                    <a:pt x="956" y="1016"/>
                    <a:pt x="954" y="1025"/>
                    <a:pt x="950" y="1021"/>
                  </a:cubicBezTo>
                  <a:cubicBezTo>
                    <a:pt x="947" y="1018"/>
                    <a:pt x="946" y="1013"/>
                    <a:pt x="946" y="1010"/>
                  </a:cubicBezTo>
                  <a:cubicBezTo>
                    <a:pt x="947" y="1007"/>
                    <a:pt x="935" y="1002"/>
                    <a:pt x="932" y="999"/>
                  </a:cubicBezTo>
                  <a:cubicBezTo>
                    <a:pt x="927" y="993"/>
                    <a:pt x="923" y="995"/>
                    <a:pt x="917" y="993"/>
                  </a:cubicBezTo>
                  <a:cubicBezTo>
                    <a:pt x="911" y="990"/>
                    <a:pt x="910" y="983"/>
                    <a:pt x="902" y="982"/>
                  </a:cubicBezTo>
                  <a:cubicBezTo>
                    <a:pt x="889" y="980"/>
                    <a:pt x="873" y="987"/>
                    <a:pt x="867" y="970"/>
                  </a:cubicBezTo>
                  <a:cubicBezTo>
                    <a:pt x="862" y="972"/>
                    <a:pt x="858" y="972"/>
                    <a:pt x="854" y="974"/>
                  </a:cubicBezTo>
                  <a:cubicBezTo>
                    <a:pt x="851" y="976"/>
                    <a:pt x="851" y="980"/>
                    <a:pt x="849" y="983"/>
                  </a:cubicBezTo>
                  <a:cubicBezTo>
                    <a:pt x="845" y="976"/>
                    <a:pt x="839" y="987"/>
                    <a:pt x="836" y="978"/>
                  </a:cubicBezTo>
                  <a:cubicBezTo>
                    <a:pt x="835" y="973"/>
                    <a:pt x="821" y="972"/>
                    <a:pt x="816" y="970"/>
                  </a:cubicBezTo>
                  <a:cubicBezTo>
                    <a:pt x="817" y="973"/>
                    <a:pt x="818" y="975"/>
                    <a:pt x="819" y="977"/>
                  </a:cubicBezTo>
                  <a:cubicBezTo>
                    <a:pt x="810" y="973"/>
                    <a:pt x="812" y="980"/>
                    <a:pt x="808" y="987"/>
                  </a:cubicBezTo>
                  <a:cubicBezTo>
                    <a:pt x="806" y="991"/>
                    <a:pt x="802" y="990"/>
                    <a:pt x="798" y="992"/>
                  </a:cubicBezTo>
                  <a:cubicBezTo>
                    <a:pt x="793" y="993"/>
                    <a:pt x="792" y="997"/>
                    <a:pt x="787" y="997"/>
                  </a:cubicBezTo>
                  <a:cubicBezTo>
                    <a:pt x="784" y="997"/>
                    <a:pt x="779" y="996"/>
                    <a:pt x="778" y="1000"/>
                  </a:cubicBezTo>
                  <a:cubicBezTo>
                    <a:pt x="778" y="1003"/>
                    <a:pt x="782" y="1007"/>
                    <a:pt x="779" y="1009"/>
                  </a:cubicBezTo>
                  <a:cubicBezTo>
                    <a:pt x="772" y="1014"/>
                    <a:pt x="764" y="1019"/>
                    <a:pt x="756" y="1016"/>
                  </a:cubicBezTo>
                  <a:cubicBezTo>
                    <a:pt x="762" y="1018"/>
                    <a:pt x="764" y="1030"/>
                    <a:pt x="767" y="1035"/>
                  </a:cubicBezTo>
                  <a:cubicBezTo>
                    <a:pt x="768" y="1038"/>
                    <a:pt x="773" y="1041"/>
                    <a:pt x="770" y="1044"/>
                  </a:cubicBezTo>
                  <a:cubicBezTo>
                    <a:pt x="766" y="1048"/>
                    <a:pt x="759" y="1051"/>
                    <a:pt x="754" y="1049"/>
                  </a:cubicBezTo>
                  <a:cubicBezTo>
                    <a:pt x="744" y="1044"/>
                    <a:pt x="736" y="1025"/>
                    <a:pt x="725" y="1025"/>
                  </a:cubicBezTo>
                  <a:cubicBezTo>
                    <a:pt x="711" y="1025"/>
                    <a:pt x="722" y="1040"/>
                    <a:pt x="717" y="1044"/>
                  </a:cubicBezTo>
                  <a:cubicBezTo>
                    <a:pt x="708" y="1050"/>
                    <a:pt x="705" y="1055"/>
                    <a:pt x="708" y="1067"/>
                  </a:cubicBezTo>
                  <a:cubicBezTo>
                    <a:pt x="709" y="1072"/>
                    <a:pt x="724" y="1078"/>
                    <a:pt x="716" y="1084"/>
                  </a:cubicBezTo>
                  <a:cubicBezTo>
                    <a:pt x="710" y="1088"/>
                    <a:pt x="703" y="1100"/>
                    <a:pt x="708" y="1107"/>
                  </a:cubicBezTo>
                  <a:cubicBezTo>
                    <a:pt x="710" y="1111"/>
                    <a:pt x="716" y="1113"/>
                    <a:pt x="720" y="1114"/>
                  </a:cubicBezTo>
                  <a:cubicBezTo>
                    <a:pt x="728" y="1116"/>
                    <a:pt x="727" y="1119"/>
                    <a:pt x="732" y="1124"/>
                  </a:cubicBezTo>
                  <a:cubicBezTo>
                    <a:pt x="731" y="1125"/>
                    <a:pt x="730" y="1126"/>
                    <a:pt x="728" y="1126"/>
                  </a:cubicBezTo>
                  <a:cubicBezTo>
                    <a:pt x="731" y="1129"/>
                    <a:pt x="736" y="1142"/>
                    <a:pt x="739" y="1137"/>
                  </a:cubicBezTo>
                  <a:cubicBezTo>
                    <a:pt x="743" y="1133"/>
                    <a:pt x="751" y="1135"/>
                    <a:pt x="756" y="1136"/>
                  </a:cubicBezTo>
                  <a:cubicBezTo>
                    <a:pt x="773" y="1139"/>
                    <a:pt x="780" y="1153"/>
                    <a:pt x="791" y="1165"/>
                  </a:cubicBezTo>
                  <a:cubicBezTo>
                    <a:pt x="794" y="1169"/>
                    <a:pt x="800" y="1173"/>
                    <a:pt x="802" y="1178"/>
                  </a:cubicBezTo>
                  <a:cubicBezTo>
                    <a:pt x="804" y="1185"/>
                    <a:pt x="789" y="1176"/>
                    <a:pt x="786" y="1181"/>
                  </a:cubicBezTo>
                  <a:cubicBezTo>
                    <a:pt x="784" y="1185"/>
                    <a:pt x="813" y="1192"/>
                    <a:pt x="814" y="1199"/>
                  </a:cubicBezTo>
                  <a:cubicBezTo>
                    <a:pt x="813" y="1199"/>
                    <a:pt x="812" y="1198"/>
                    <a:pt x="810" y="1197"/>
                  </a:cubicBezTo>
                  <a:cubicBezTo>
                    <a:pt x="810" y="1200"/>
                    <a:pt x="811" y="1202"/>
                    <a:pt x="811" y="1205"/>
                  </a:cubicBezTo>
                  <a:cubicBezTo>
                    <a:pt x="808" y="1203"/>
                    <a:pt x="803" y="1203"/>
                    <a:pt x="803" y="1207"/>
                  </a:cubicBezTo>
                  <a:cubicBezTo>
                    <a:pt x="800" y="1206"/>
                    <a:pt x="798" y="1206"/>
                    <a:pt x="795" y="1207"/>
                  </a:cubicBezTo>
                  <a:cubicBezTo>
                    <a:pt x="799" y="1208"/>
                    <a:pt x="799" y="1210"/>
                    <a:pt x="797" y="1212"/>
                  </a:cubicBezTo>
                  <a:cubicBezTo>
                    <a:pt x="800" y="1212"/>
                    <a:pt x="802" y="1214"/>
                    <a:pt x="801" y="1217"/>
                  </a:cubicBezTo>
                  <a:cubicBezTo>
                    <a:pt x="800" y="1216"/>
                    <a:pt x="783" y="1210"/>
                    <a:pt x="790" y="1218"/>
                  </a:cubicBezTo>
                  <a:cubicBezTo>
                    <a:pt x="786" y="1218"/>
                    <a:pt x="785" y="1220"/>
                    <a:pt x="783" y="1221"/>
                  </a:cubicBezTo>
                  <a:cubicBezTo>
                    <a:pt x="778" y="1224"/>
                    <a:pt x="771" y="1218"/>
                    <a:pt x="773" y="1226"/>
                  </a:cubicBezTo>
                  <a:cubicBezTo>
                    <a:pt x="769" y="1224"/>
                    <a:pt x="765" y="1222"/>
                    <a:pt x="761" y="1220"/>
                  </a:cubicBezTo>
                  <a:cubicBezTo>
                    <a:pt x="764" y="1223"/>
                    <a:pt x="764" y="1226"/>
                    <a:pt x="765" y="1229"/>
                  </a:cubicBezTo>
                  <a:cubicBezTo>
                    <a:pt x="763" y="1226"/>
                    <a:pt x="761" y="1221"/>
                    <a:pt x="756" y="1221"/>
                  </a:cubicBezTo>
                  <a:cubicBezTo>
                    <a:pt x="767" y="1234"/>
                    <a:pt x="756" y="1247"/>
                    <a:pt x="752" y="1260"/>
                  </a:cubicBezTo>
                  <a:cubicBezTo>
                    <a:pt x="751" y="1259"/>
                    <a:pt x="750" y="1258"/>
                    <a:pt x="749" y="1257"/>
                  </a:cubicBezTo>
                  <a:cubicBezTo>
                    <a:pt x="753" y="1262"/>
                    <a:pt x="742" y="1266"/>
                    <a:pt x="742" y="1271"/>
                  </a:cubicBezTo>
                  <a:cubicBezTo>
                    <a:pt x="741" y="1278"/>
                    <a:pt x="749" y="1279"/>
                    <a:pt x="754" y="1282"/>
                  </a:cubicBezTo>
                  <a:cubicBezTo>
                    <a:pt x="760" y="1285"/>
                    <a:pt x="763" y="1288"/>
                    <a:pt x="768" y="1294"/>
                  </a:cubicBezTo>
                  <a:cubicBezTo>
                    <a:pt x="770" y="1297"/>
                    <a:pt x="774" y="1301"/>
                    <a:pt x="774" y="1306"/>
                  </a:cubicBezTo>
                  <a:cubicBezTo>
                    <a:pt x="774" y="1310"/>
                    <a:pt x="769" y="1313"/>
                    <a:pt x="776" y="1314"/>
                  </a:cubicBezTo>
                  <a:cubicBezTo>
                    <a:pt x="775" y="1311"/>
                    <a:pt x="774" y="1296"/>
                    <a:pt x="781" y="1300"/>
                  </a:cubicBezTo>
                  <a:cubicBezTo>
                    <a:pt x="778" y="1305"/>
                    <a:pt x="773" y="1323"/>
                    <a:pt x="782" y="1324"/>
                  </a:cubicBezTo>
                  <a:cubicBezTo>
                    <a:pt x="778" y="1327"/>
                    <a:pt x="777" y="1336"/>
                    <a:pt x="781" y="1338"/>
                  </a:cubicBezTo>
                  <a:cubicBezTo>
                    <a:pt x="787" y="1342"/>
                    <a:pt x="789" y="1347"/>
                    <a:pt x="792" y="1353"/>
                  </a:cubicBezTo>
                  <a:cubicBezTo>
                    <a:pt x="795" y="1358"/>
                    <a:pt x="801" y="1361"/>
                    <a:pt x="806" y="1365"/>
                  </a:cubicBezTo>
                  <a:cubicBezTo>
                    <a:pt x="811" y="1370"/>
                    <a:pt x="814" y="1375"/>
                    <a:pt x="818" y="1380"/>
                  </a:cubicBezTo>
                  <a:cubicBezTo>
                    <a:pt x="822" y="1384"/>
                    <a:pt x="828" y="1386"/>
                    <a:pt x="824" y="1391"/>
                  </a:cubicBezTo>
                  <a:cubicBezTo>
                    <a:pt x="821" y="1397"/>
                    <a:pt x="816" y="1400"/>
                    <a:pt x="812" y="1404"/>
                  </a:cubicBezTo>
                  <a:cubicBezTo>
                    <a:pt x="810" y="1406"/>
                    <a:pt x="808" y="1412"/>
                    <a:pt x="806" y="1414"/>
                  </a:cubicBezTo>
                  <a:cubicBezTo>
                    <a:pt x="801" y="1416"/>
                    <a:pt x="793" y="1412"/>
                    <a:pt x="788" y="1410"/>
                  </a:cubicBezTo>
                  <a:cubicBezTo>
                    <a:pt x="783" y="1408"/>
                    <a:pt x="784" y="1402"/>
                    <a:pt x="779" y="1399"/>
                  </a:cubicBezTo>
                  <a:cubicBezTo>
                    <a:pt x="775" y="1397"/>
                    <a:pt x="772" y="1395"/>
                    <a:pt x="768" y="1392"/>
                  </a:cubicBezTo>
                  <a:cubicBezTo>
                    <a:pt x="760" y="1383"/>
                    <a:pt x="746" y="1382"/>
                    <a:pt x="735" y="1378"/>
                  </a:cubicBezTo>
                  <a:cubicBezTo>
                    <a:pt x="732" y="1377"/>
                    <a:pt x="723" y="1373"/>
                    <a:pt x="723" y="1370"/>
                  </a:cubicBezTo>
                  <a:cubicBezTo>
                    <a:pt x="722" y="1366"/>
                    <a:pt x="726" y="1360"/>
                    <a:pt x="721" y="1358"/>
                  </a:cubicBezTo>
                  <a:cubicBezTo>
                    <a:pt x="715" y="1354"/>
                    <a:pt x="711" y="1359"/>
                    <a:pt x="705" y="1353"/>
                  </a:cubicBezTo>
                  <a:cubicBezTo>
                    <a:pt x="702" y="1348"/>
                    <a:pt x="691" y="1346"/>
                    <a:pt x="690" y="1354"/>
                  </a:cubicBezTo>
                  <a:cubicBezTo>
                    <a:pt x="683" y="1338"/>
                    <a:pt x="665" y="1360"/>
                    <a:pt x="654" y="1352"/>
                  </a:cubicBezTo>
                  <a:cubicBezTo>
                    <a:pt x="658" y="1348"/>
                    <a:pt x="629" y="1335"/>
                    <a:pt x="624" y="1333"/>
                  </a:cubicBezTo>
                  <a:cubicBezTo>
                    <a:pt x="621" y="1330"/>
                    <a:pt x="617" y="1331"/>
                    <a:pt x="613" y="1331"/>
                  </a:cubicBezTo>
                  <a:cubicBezTo>
                    <a:pt x="609" y="1331"/>
                    <a:pt x="606" y="1328"/>
                    <a:pt x="602" y="1327"/>
                  </a:cubicBezTo>
                  <a:cubicBezTo>
                    <a:pt x="596" y="1327"/>
                    <a:pt x="591" y="1330"/>
                    <a:pt x="585" y="1329"/>
                  </a:cubicBezTo>
                  <a:cubicBezTo>
                    <a:pt x="579" y="1328"/>
                    <a:pt x="572" y="1326"/>
                    <a:pt x="566" y="1323"/>
                  </a:cubicBezTo>
                  <a:cubicBezTo>
                    <a:pt x="558" y="1320"/>
                    <a:pt x="520" y="1304"/>
                    <a:pt x="521" y="1321"/>
                  </a:cubicBezTo>
                  <a:cubicBezTo>
                    <a:pt x="504" y="1313"/>
                    <a:pt x="493" y="1296"/>
                    <a:pt x="477" y="1287"/>
                  </a:cubicBezTo>
                  <a:cubicBezTo>
                    <a:pt x="470" y="1283"/>
                    <a:pt x="461" y="1282"/>
                    <a:pt x="454" y="1278"/>
                  </a:cubicBezTo>
                  <a:cubicBezTo>
                    <a:pt x="448" y="1274"/>
                    <a:pt x="444" y="1266"/>
                    <a:pt x="437" y="1264"/>
                  </a:cubicBezTo>
                  <a:cubicBezTo>
                    <a:pt x="442" y="1271"/>
                    <a:pt x="426" y="1266"/>
                    <a:pt x="423" y="1261"/>
                  </a:cubicBezTo>
                  <a:cubicBezTo>
                    <a:pt x="416" y="1251"/>
                    <a:pt x="406" y="1252"/>
                    <a:pt x="396" y="1247"/>
                  </a:cubicBezTo>
                  <a:cubicBezTo>
                    <a:pt x="397" y="1244"/>
                    <a:pt x="402" y="1243"/>
                    <a:pt x="405" y="1241"/>
                  </a:cubicBezTo>
                  <a:cubicBezTo>
                    <a:pt x="402" y="1241"/>
                    <a:pt x="400" y="1239"/>
                    <a:pt x="399" y="1236"/>
                  </a:cubicBezTo>
                  <a:cubicBezTo>
                    <a:pt x="398" y="1237"/>
                    <a:pt x="397" y="1238"/>
                    <a:pt x="396" y="1239"/>
                  </a:cubicBezTo>
                  <a:cubicBezTo>
                    <a:pt x="399" y="1229"/>
                    <a:pt x="411" y="1238"/>
                    <a:pt x="415" y="1242"/>
                  </a:cubicBezTo>
                  <a:cubicBezTo>
                    <a:pt x="407" y="1237"/>
                    <a:pt x="428" y="1239"/>
                    <a:pt x="431" y="1240"/>
                  </a:cubicBezTo>
                  <a:cubicBezTo>
                    <a:pt x="433" y="1236"/>
                    <a:pt x="430" y="1233"/>
                    <a:pt x="429" y="1229"/>
                  </a:cubicBezTo>
                  <a:cubicBezTo>
                    <a:pt x="427" y="1238"/>
                    <a:pt x="425" y="1228"/>
                    <a:pt x="426" y="1226"/>
                  </a:cubicBezTo>
                  <a:cubicBezTo>
                    <a:pt x="433" y="1230"/>
                    <a:pt x="433" y="1211"/>
                    <a:pt x="438" y="1209"/>
                  </a:cubicBezTo>
                  <a:cubicBezTo>
                    <a:pt x="438" y="1211"/>
                    <a:pt x="439" y="1213"/>
                    <a:pt x="439" y="1216"/>
                  </a:cubicBezTo>
                  <a:cubicBezTo>
                    <a:pt x="441" y="1213"/>
                    <a:pt x="440" y="1206"/>
                    <a:pt x="443" y="1205"/>
                  </a:cubicBezTo>
                  <a:cubicBezTo>
                    <a:pt x="447" y="1203"/>
                    <a:pt x="451" y="1210"/>
                    <a:pt x="454" y="1209"/>
                  </a:cubicBezTo>
                  <a:cubicBezTo>
                    <a:pt x="456" y="1205"/>
                    <a:pt x="444" y="1198"/>
                    <a:pt x="442" y="1197"/>
                  </a:cubicBezTo>
                  <a:cubicBezTo>
                    <a:pt x="434" y="1192"/>
                    <a:pt x="428" y="1194"/>
                    <a:pt x="425" y="1184"/>
                  </a:cubicBezTo>
                  <a:cubicBezTo>
                    <a:pt x="430" y="1185"/>
                    <a:pt x="433" y="1184"/>
                    <a:pt x="437" y="1183"/>
                  </a:cubicBezTo>
                  <a:cubicBezTo>
                    <a:pt x="442" y="1181"/>
                    <a:pt x="445" y="1184"/>
                    <a:pt x="450" y="1184"/>
                  </a:cubicBezTo>
                  <a:cubicBezTo>
                    <a:pt x="452" y="1177"/>
                    <a:pt x="440" y="1176"/>
                    <a:pt x="455" y="1174"/>
                  </a:cubicBezTo>
                  <a:cubicBezTo>
                    <a:pt x="463" y="1173"/>
                    <a:pt x="472" y="1168"/>
                    <a:pt x="477" y="1164"/>
                  </a:cubicBezTo>
                  <a:cubicBezTo>
                    <a:pt x="470" y="1166"/>
                    <a:pt x="474" y="1157"/>
                    <a:pt x="466" y="1158"/>
                  </a:cubicBezTo>
                  <a:cubicBezTo>
                    <a:pt x="459" y="1159"/>
                    <a:pt x="453" y="1164"/>
                    <a:pt x="446" y="1163"/>
                  </a:cubicBezTo>
                  <a:cubicBezTo>
                    <a:pt x="448" y="1160"/>
                    <a:pt x="452" y="1158"/>
                    <a:pt x="456" y="1158"/>
                  </a:cubicBezTo>
                  <a:cubicBezTo>
                    <a:pt x="451" y="1158"/>
                    <a:pt x="448" y="1161"/>
                    <a:pt x="445" y="1163"/>
                  </a:cubicBezTo>
                  <a:cubicBezTo>
                    <a:pt x="439" y="1165"/>
                    <a:pt x="435" y="1161"/>
                    <a:pt x="440" y="1156"/>
                  </a:cubicBezTo>
                  <a:cubicBezTo>
                    <a:pt x="432" y="1155"/>
                    <a:pt x="439" y="1143"/>
                    <a:pt x="446" y="1142"/>
                  </a:cubicBezTo>
                  <a:cubicBezTo>
                    <a:pt x="449" y="1141"/>
                    <a:pt x="450" y="1139"/>
                    <a:pt x="452" y="1136"/>
                  </a:cubicBezTo>
                  <a:cubicBezTo>
                    <a:pt x="455" y="1130"/>
                    <a:pt x="461" y="1134"/>
                    <a:pt x="465" y="1133"/>
                  </a:cubicBezTo>
                  <a:cubicBezTo>
                    <a:pt x="471" y="1132"/>
                    <a:pt x="476" y="1134"/>
                    <a:pt x="482" y="1134"/>
                  </a:cubicBezTo>
                  <a:cubicBezTo>
                    <a:pt x="487" y="1133"/>
                    <a:pt x="491" y="1119"/>
                    <a:pt x="490" y="1114"/>
                  </a:cubicBezTo>
                  <a:cubicBezTo>
                    <a:pt x="488" y="1115"/>
                    <a:pt x="486" y="1114"/>
                    <a:pt x="485" y="1113"/>
                  </a:cubicBezTo>
                  <a:cubicBezTo>
                    <a:pt x="492" y="1108"/>
                    <a:pt x="478" y="1103"/>
                    <a:pt x="477" y="1102"/>
                  </a:cubicBezTo>
                  <a:cubicBezTo>
                    <a:pt x="475" y="1096"/>
                    <a:pt x="482" y="1092"/>
                    <a:pt x="487" y="1094"/>
                  </a:cubicBezTo>
                  <a:cubicBezTo>
                    <a:pt x="486" y="1086"/>
                    <a:pt x="481" y="1094"/>
                    <a:pt x="478" y="1088"/>
                  </a:cubicBezTo>
                  <a:cubicBezTo>
                    <a:pt x="475" y="1084"/>
                    <a:pt x="478" y="1083"/>
                    <a:pt x="481" y="1082"/>
                  </a:cubicBezTo>
                  <a:cubicBezTo>
                    <a:pt x="494" y="1077"/>
                    <a:pt x="480" y="1065"/>
                    <a:pt x="486" y="1060"/>
                  </a:cubicBezTo>
                  <a:cubicBezTo>
                    <a:pt x="482" y="1058"/>
                    <a:pt x="482" y="1061"/>
                    <a:pt x="479" y="1061"/>
                  </a:cubicBezTo>
                  <a:cubicBezTo>
                    <a:pt x="474" y="1062"/>
                    <a:pt x="469" y="1060"/>
                    <a:pt x="466" y="1056"/>
                  </a:cubicBezTo>
                  <a:cubicBezTo>
                    <a:pt x="462" y="1051"/>
                    <a:pt x="456" y="1056"/>
                    <a:pt x="452" y="1048"/>
                  </a:cubicBezTo>
                  <a:cubicBezTo>
                    <a:pt x="448" y="1053"/>
                    <a:pt x="434" y="1047"/>
                    <a:pt x="429" y="1045"/>
                  </a:cubicBezTo>
                  <a:cubicBezTo>
                    <a:pt x="419" y="1039"/>
                    <a:pt x="422" y="1043"/>
                    <a:pt x="414" y="1047"/>
                  </a:cubicBezTo>
                  <a:cubicBezTo>
                    <a:pt x="412" y="1042"/>
                    <a:pt x="406" y="1042"/>
                    <a:pt x="402" y="1038"/>
                  </a:cubicBezTo>
                  <a:cubicBezTo>
                    <a:pt x="399" y="1034"/>
                    <a:pt x="396" y="1026"/>
                    <a:pt x="391" y="1025"/>
                  </a:cubicBezTo>
                  <a:cubicBezTo>
                    <a:pt x="381" y="1025"/>
                    <a:pt x="373" y="1034"/>
                    <a:pt x="364" y="1034"/>
                  </a:cubicBezTo>
                  <a:cubicBezTo>
                    <a:pt x="364" y="1034"/>
                    <a:pt x="355" y="1030"/>
                    <a:pt x="354" y="1030"/>
                  </a:cubicBezTo>
                  <a:cubicBezTo>
                    <a:pt x="349" y="1027"/>
                    <a:pt x="345" y="1023"/>
                    <a:pt x="339" y="1026"/>
                  </a:cubicBezTo>
                  <a:cubicBezTo>
                    <a:pt x="333" y="1030"/>
                    <a:pt x="328" y="1026"/>
                    <a:pt x="325" y="1020"/>
                  </a:cubicBezTo>
                  <a:cubicBezTo>
                    <a:pt x="324" y="1016"/>
                    <a:pt x="317" y="1004"/>
                    <a:pt x="319" y="1000"/>
                  </a:cubicBezTo>
                  <a:cubicBezTo>
                    <a:pt x="312" y="1000"/>
                    <a:pt x="310" y="990"/>
                    <a:pt x="302" y="994"/>
                  </a:cubicBezTo>
                  <a:cubicBezTo>
                    <a:pt x="297" y="996"/>
                    <a:pt x="286" y="993"/>
                    <a:pt x="281" y="991"/>
                  </a:cubicBezTo>
                  <a:cubicBezTo>
                    <a:pt x="286" y="988"/>
                    <a:pt x="275" y="977"/>
                    <a:pt x="276" y="975"/>
                  </a:cubicBezTo>
                  <a:cubicBezTo>
                    <a:pt x="278" y="971"/>
                    <a:pt x="282" y="973"/>
                    <a:pt x="286" y="971"/>
                  </a:cubicBezTo>
                  <a:cubicBezTo>
                    <a:pt x="283" y="966"/>
                    <a:pt x="275" y="965"/>
                    <a:pt x="273" y="960"/>
                  </a:cubicBezTo>
                  <a:cubicBezTo>
                    <a:pt x="271" y="955"/>
                    <a:pt x="266" y="944"/>
                    <a:pt x="258" y="947"/>
                  </a:cubicBezTo>
                  <a:cubicBezTo>
                    <a:pt x="251" y="950"/>
                    <a:pt x="246" y="944"/>
                    <a:pt x="238" y="947"/>
                  </a:cubicBezTo>
                  <a:cubicBezTo>
                    <a:pt x="229" y="951"/>
                    <a:pt x="224" y="948"/>
                    <a:pt x="215" y="947"/>
                  </a:cubicBezTo>
                  <a:cubicBezTo>
                    <a:pt x="216" y="956"/>
                    <a:pt x="209" y="960"/>
                    <a:pt x="201" y="957"/>
                  </a:cubicBezTo>
                  <a:cubicBezTo>
                    <a:pt x="192" y="954"/>
                    <a:pt x="189" y="944"/>
                    <a:pt x="187" y="935"/>
                  </a:cubicBezTo>
                  <a:cubicBezTo>
                    <a:pt x="186" y="929"/>
                    <a:pt x="188" y="929"/>
                    <a:pt x="183" y="925"/>
                  </a:cubicBezTo>
                  <a:cubicBezTo>
                    <a:pt x="180" y="923"/>
                    <a:pt x="173" y="918"/>
                    <a:pt x="178" y="914"/>
                  </a:cubicBezTo>
                  <a:cubicBezTo>
                    <a:pt x="187" y="907"/>
                    <a:pt x="194" y="916"/>
                    <a:pt x="203" y="915"/>
                  </a:cubicBezTo>
                  <a:cubicBezTo>
                    <a:pt x="206" y="915"/>
                    <a:pt x="222" y="906"/>
                    <a:pt x="221" y="903"/>
                  </a:cubicBezTo>
                  <a:cubicBezTo>
                    <a:pt x="220" y="899"/>
                    <a:pt x="214" y="897"/>
                    <a:pt x="211" y="895"/>
                  </a:cubicBezTo>
                  <a:cubicBezTo>
                    <a:pt x="206" y="891"/>
                    <a:pt x="214" y="890"/>
                    <a:pt x="204" y="888"/>
                  </a:cubicBezTo>
                  <a:cubicBezTo>
                    <a:pt x="199" y="887"/>
                    <a:pt x="198" y="886"/>
                    <a:pt x="192" y="887"/>
                  </a:cubicBezTo>
                  <a:cubicBezTo>
                    <a:pt x="184" y="889"/>
                    <a:pt x="190" y="882"/>
                    <a:pt x="189" y="879"/>
                  </a:cubicBezTo>
                  <a:cubicBezTo>
                    <a:pt x="188" y="874"/>
                    <a:pt x="181" y="874"/>
                    <a:pt x="177" y="872"/>
                  </a:cubicBezTo>
                  <a:cubicBezTo>
                    <a:pt x="172" y="870"/>
                    <a:pt x="168" y="865"/>
                    <a:pt x="166" y="860"/>
                  </a:cubicBezTo>
                  <a:cubicBezTo>
                    <a:pt x="163" y="855"/>
                    <a:pt x="147" y="844"/>
                    <a:pt x="153" y="840"/>
                  </a:cubicBezTo>
                  <a:cubicBezTo>
                    <a:pt x="157" y="837"/>
                    <a:pt x="154" y="832"/>
                    <a:pt x="152" y="829"/>
                  </a:cubicBezTo>
                  <a:cubicBezTo>
                    <a:pt x="149" y="824"/>
                    <a:pt x="151" y="821"/>
                    <a:pt x="151" y="816"/>
                  </a:cubicBezTo>
                  <a:cubicBezTo>
                    <a:pt x="151" y="813"/>
                    <a:pt x="131" y="804"/>
                    <a:pt x="127" y="803"/>
                  </a:cubicBezTo>
                  <a:cubicBezTo>
                    <a:pt x="122" y="802"/>
                    <a:pt x="102" y="814"/>
                    <a:pt x="101" y="806"/>
                  </a:cubicBezTo>
                  <a:cubicBezTo>
                    <a:pt x="100" y="803"/>
                    <a:pt x="103" y="800"/>
                    <a:pt x="99" y="798"/>
                  </a:cubicBezTo>
                  <a:cubicBezTo>
                    <a:pt x="95" y="797"/>
                    <a:pt x="90" y="797"/>
                    <a:pt x="86" y="798"/>
                  </a:cubicBezTo>
                  <a:cubicBezTo>
                    <a:pt x="78" y="799"/>
                    <a:pt x="75" y="792"/>
                    <a:pt x="67" y="795"/>
                  </a:cubicBezTo>
                  <a:cubicBezTo>
                    <a:pt x="62" y="797"/>
                    <a:pt x="60" y="781"/>
                    <a:pt x="59" y="779"/>
                  </a:cubicBezTo>
                  <a:cubicBezTo>
                    <a:pt x="56" y="773"/>
                    <a:pt x="49" y="762"/>
                    <a:pt x="41" y="763"/>
                  </a:cubicBezTo>
                  <a:cubicBezTo>
                    <a:pt x="45" y="758"/>
                    <a:pt x="47" y="746"/>
                    <a:pt x="41" y="743"/>
                  </a:cubicBezTo>
                  <a:cubicBezTo>
                    <a:pt x="25" y="736"/>
                    <a:pt x="31" y="730"/>
                    <a:pt x="41" y="722"/>
                  </a:cubicBezTo>
                  <a:cubicBezTo>
                    <a:pt x="37" y="722"/>
                    <a:pt x="34" y="714"/>
                    <a:pt x="31" y="711"/>
                  </a:cubicBezTo>
                  <a:cubicBezTo>
                    <a:pt x="28" y="708"/>
                    <a:pt x="29" y="705"/>
                    <a:pt x="30" y="702"/>
                  </a:cubicBezTo>
                  <a:cubicBezTo>
                    <a:pt x="31" y="697"/>
                    <a:pt x="26" y="692"/>
                    <a:pt x="26" y="687"/>
                  </a:cubicBezTo>
                  <a:cubicBezTo>
                    <a:pt x="26" y="682"/>
                    <a:pt x="33" y="680"/>
                    <a:pt x="35" y="676"/>
                  </a:cubicBezTo>
                  <a:cubicBezTo>
                    <a:pt x="38" y="669"/>
                    <a:pt x="37" y="664"/>
                    <a:pt x="46" y="664"/>
                  </a:cubicBezTo>
                  <a:cubicBezTo>
                    <a:pt x="45" y="661"/>
                    <a:pt x="42" y="660"/>
                    <a:pt x="39" y="659"/>
                  </a:cubicBezTo>
                  <a:cubicBezTo>
                    <a:pt x="42" y="655"/>
                    <a:pt x="39" y="654"/>
                    <a:pt x="39" y="651"/>
                  </a:cubicBezTo>
                  <a:cubicBezTo>
                    <a:pt x="37" y="644"/>
                    <a:pt x="44" y="651"/>
                    <a:pt x="47" y="651"/>
                  </a:cubicBezTo>
                  <a:cubicBezTo>
                    <a:pt x="49" y="651"/>
                    <a:pt x="50" y="648"/>
                    <a:pt x="51" y="647"/>
                  </a:cubicBezTo>
                  <a:cubicBezTo>
                    <a:pt x="53" y="642"/>
                    <a:pt x="58" y="647"/>
                    <a:pt x="62" y="647"/>
                  </a:cubicBezTo>
                  <a:cubicBezTo>
                    <a:pt x="68" y="646"/>
                    <a:pt x="70" y="638"/>
                    <a:pt x="77" y="638"/>
                  </a:cubicBezTo>
                  <a:cubicBezTo>
                    <a:pt x="86" y="638"/>
                    <a:pt x="93" y="644"/>
                    <a:pt x="102" y="644"/>
                  </a:cubicBezTo>
                  <a:cubicBezTo>
                    <a:pt x="109" y="644"/>
                    <a:pt x="92" y="634"/>
                    <a:pt x="92" y="634"/>
                  </a:cubicBezTo>
                  <a:cubicBezTo>
                    <a:pt x="83" y="628"/>
                    <a:pt x="76" y="634"/>
                    <a:pt x="68" y="631"/>
                  </a:cubicBezTo>
                  <a:cubicBezTo>
                    <a:pt x="62" y="629"/>
                    <a:pt x="51" y="621"/>
                    <a:pt x="47" y="616"/>
                  </a:cubicBezTo>
                  <a:cubicBezTo>
                    <a:pt x="49" y="618"/>
                    <a:pt x="52" y="619"/>
                    <a:pt x="54" y="620"/>
                  </a:cubicBezTo>
                  <a:cubicBezTo>
                    <a:pt x="54" y="618"/>
                    <a:pt x="51" y="613"/>
                    <a:pt x="55" y="611"/>
                  </a:cubicBezTo>
                  <a:cubicBezTo>
                    <a:pt x="52" y="608"/>
                    <a:pt x="47" y="612"/>
                    <a:pt x="44" y="613"/>
                  </a:cubicBezTo>
                  <a:cubicBezTo>
                    <a:pt x="38" y="617"/>
                    <a:pt x="35" y="617"/>
                    <a:pt x="28" y="617"/>
                  </a:cubicBezTo>
                  <a:cubicBezTo>
                    <a:pt x="40" y="604"/>
                    <a:pt x="57" y="597"/>
                    <a:pt x="71" y="585"/>
                  </a:cubicBezTo>
                  <a:cubicBezTo>
                    <a:pt x="85" y="573"/>
                    <a:pt x="97" y="559"/>
                    <a:pt x="112" y="548"/>
                  </a:cubicBezTo>
                  <a:cubicBezTo>
                    <a:pt x="119" y="542"/>
                    <a:pt x="121" y="537"/>
                    <a:pt x="124" y="530"/>
                  </a:cubicBezTo>
                  <a:cubicBezTo>
                    <a:pt x="127" y="523"/>
                    <a:pt x="124" y="522"/>
                    <a:pt x="118" y="518"/>
                  </a:cubicBezTo>
                  <a:cubicBezTo>
                    <a:pt x="104" y="510"/>
                    <a:pt x="89" y="502"/>
                    <a:pt x="75" y="493"/>
                  </a:cubicBezTo>
                  <a:cubicBezTo>
                    <a:pt x="80" y="491"/>
                    <a:pt x="98" y="479"/>
                    <a:pt x="86" y="473"/>
                  </a:cubicBezTo>
                  <a:cubicBezTo>
                    <a:pt x="81" y="471"/>
                    <a:pt x="61" y="464"/>
                    <a:pt x="75" y="457"/>
                  </a:cubicBezTo>
                  <a:cubicBezTo>
                    <a:pt x="73" y="452"/>
                    <a:pt x="68" y="454"/>
                    <a:pt x="63" y="453"/>
                  </a:cubicBezTo>
                  <a:cubicBezTo>
                    <a:pt x="56" y="451"/>
                    <a:pt x="55" y="442"/>
                    <a:pt x="63" y="441"/>
                  </a:cubicBezTo>
                  <a:cubicBezTo>
                    <a:pt x="62" y="438"/>
                    <a:pt x="54" y="437"/>
                    <a:pt x="56" y="434"/>
                  </a:cubicBezTo>
                  <a:cubicBezTo>
                    <a:pt x="58" y="430"/>
                    <a:pt x="61" y="423"/>
                    <a:pt x="56" y="421"/>
                  </a:cubicBezTo>
                  <a:cubicBezTo>
                    <a:pt x="60" y="421"/>
                    <a:pt x="63" y="419"/>
                    <a:pt x="67" y="419"/>
                  </a:cubicBezTo>
                  <a:cubicBezTo>
                    <a:pt x="61" y="401"/>
                    <a:pt x="44" y="392"/>
                    <a:pt x="33" y="378"/>
                  </a:cubicBezTo>
                  <a:cubicBezTo>
                    <a:pt x="21" y="364"/>
                    <a:pt x="59" y="356"/>
                    <a:pt x="50" y="345"/>
                  </a:cubicBezTo>
                  <a:cubicBezTo>
                    <a:pt x="46" y="341"/>
                    <a:pt x="37" y="337"/>
                    <a:pt x="32" y="333"/>
                  </a:cubicBezTo>
                  <a:cubicBezTo>
                    <a:pt x="25" y="329"/>
                    <a:pt x="17" y="329"/>
                    <a:pt x="10" y="324"/>
                  </a:cubicBezTo>
                  <a:cubicBezTo>
                    <a:pt x="3" y="320"/>
                    <a:pt x="2" y="314"/>
                    <a:pt x="8" y="309"/>
                  </a:cubicBezTo>
                  <a:cubicBezTo>
                    <a:pt x="15" y="303"/>
                    <a:pt x="4" y="302"/>
                    <a:pt x="0" y="3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09" name="Freeform 265"/>
            <p:cNvSpPr>
              <a:spLocks/>
            </p:cNvSpPr>
            <p:nvPr/>
          </p:nvSpPr>
          <p:spPr bwMode="auto">
            <a:xfrm>
              <a:off x="7481851" y="8790196"/>
              <a:ext cx="18356" cy="0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0" y="1"/>
                </a:cxn>
                <a:cxn ang="0">
                  <a:pos x="8" y="1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cubicBezTo>
                    <a:pt x="6" y="0"/>
                    <a:pt x="3" y="0"/>
                    <a:pt x="0" y="1"/>
                  </a:cubicBezTo>
                  <a:cubicBezTo>
                    <a:pt x="3" y="1"/>
                    <a:pt x="6" y="1"/>
                    <a:pt x="8" y="1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10" name="Freeform 268"/>
            <p:cNvSpPr>
              <a:spLocks/>
            </p:cNvSpPr>
            <p:nvPr/>
          </p:nvSpPr>
          <p:spPr bwMode="auto">
            <a:xfrm>
              <a:off x="7879572" y="8655583"/>
              <a:ext cx="12237" cy="6119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5" y="0"/>
                </a:cxn>
                <a:cxn ang="0">
                  <a:pos x="1" y="0"/>
                </a:cxn>
              </a:cxnLst>
              <a:rect l="0" t="0" r="r" b="b"/>
              <a:pathLst>
                <a:path w="5" h="3">
                  <a:moveTo>
                    <a:pt x="1" y="0"/>
                  </a:moveTo>
                  <a:cubicBezTo>
                    <a:pt x="0" y="3"/>
                    <a:pt x="1" y="3"/>
                    <a:pt x="5" y="0"/>
                  </a:cubicBezTo>
                  <a:cubicBezTo>
                    <a:pt x="3" y="0"/>
                    <a:pt x="2" y="0"/>
                    <a:pt x="1" y="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11" name="Freeform 347"/>
            <p:cNvSpPr>
              <a:spLocks/>
            </p:cNvSpPr>
            <p:nvPr/>
          </p:nvSpPr>
          <p:spPr bwMode="auto">
            <a:xfrm>
              <a:off x="6221384" y="10625828"/>
              <a:ext cx="318176" cy="26922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4" y="12"/>
                </a:cxn>
                <a:cxn ang="0">
                  <a:pos x="24" y="8"/>
                </a:cxn>
                <a:cxn ang="0">
                  <a:pos x="37" y="7"/>
                </a:cxn>
                <a:cxn ang="0">
                  <a:pos x="61" y="10"/>
                </a:cxn>
                <a:cxn ang="0">
                  <a:pos x="73" y="11"/>
                </a:cxn>
                <a:cxn ang="0">
                  <a:pos x="82" y="11"/>
                </a:cxn>
                <a:cxn ang="0">
                  <a:pos x="99" y="14"/>
                </a:cxn>
                <a:cxn ang="0">
                  <a:pos x="107" y="21"/>
                </a:cxn>
                <a:cxn ang="0">
                  <a:pos x="120" y="18"/>
                </a:cxn>
                <a:cxn ang="0">
                  <a:pos x="119" y="32"/>
                </a:cxn>
                <a:cxn ang="0">
                  <a:pos x="127" y="51"/>
                </a:cxn>
                <a:cxn ang="0">
                  <a:pos x="121" y="58"/>
                </a:cxn>
                <a:cxn ang="0">
                  <a:pos x="130" y="73"/>
                </a:cxn>
                <a:cxn ang="0">
                  <a:pos x="110" y="77"/>
                </a:cxn>
                <a:cxn ang="0">
                  <a:pos x="113" y="89"/>
                </a:cxn>
                <a:cxn ang="0">
                  <a:pos x="101" y="99"/>
                </a:cxn>
                <a:cxn ang="0">
                  <a:pos x="97" y="118"/>
                </a:cxn>
                <a:cxn ang="0">
                  <a:pos x="77" y="108"/>
                </a:cxn>
                <a:cxn ang="0">
                  <a:pos x="72" y="103"/>
                </a:cxn>
                <a:cxn ang="0">
                  <a:pos x="65" y="102"/>
                </a:cxn>
                <a:cxn ang="0">
                  <a:pos x="55" y="85"/>
                </a:cxn>
                <a:cxn ang="0">
                  <a:pos x="33" y="62"/>
                </a:cxn>
                <a:cxn ang="0">
                  <a:pos x="20" y="51"/>
                </a:cxn>
                <a:cxn ang="0">
                  <a:pos x="14" y="33"/>
                </a:cxn>
                <a:cxn ang="0">
                  <a:pos x="2" y="25"/>
                </a:cxn>
                <a:cxn ang="0">
                  <a:pos x="0" y="12"/>
                </a:cxn>
              </a:cxnLst>
              <a:rect l="0" t="0" r="r" b="b"/>
              <a:pathLst>
                <a:path w="140" h="118">
                  <a:moveTo>
                    <a:pt x="0" y="12"/>
                  </a:moveTo>
                  <a:cubicBezTo>
                    <a:pt x="0" y="0"/>
                    <a:pt x="10" y="8"/>
                    <a:pt x="14" y="12"/>
                  </a:cubicBezTo>
                  <a:cubicBezTo>
                    <a:pt x="19" y="16"/>
                    <a:pt x="22" y="13"/>
                    <a:pt x="24" y="8"/>
                  </a:cubicBezTo>
                  <a:cubicBezTo>
                    <a:pt x="26" y="3"/>
                    <a:pt x="33" y="6"/>
                    <a:pt x="37" y="7"/>
                  </a:cubicBezTo>
                  <a:cubicBezTo>
                    <a:pt x="37" y="2"/>
                    <a:pt x="57" y="10"/>
                    <a:pt x="61" y="10"/>
                  </a:cubicBezTo>
                  <a:cubicBezTo>
                    <a:pt x="64" y="10"/>
                    <a:pt x="70" y="13"/>
                    <a:pt x="73" y="11"/>
                  </a:cubicBezTo>
                  <a:cubicBezTo>
                    <a:pt x="78" y="7"/>
                    <a:pt x="77" y="12"/>
                    <a:pt x="82" y="11"/>
                  </a:cubicBezTo>
                  <a:cubicBezTo>
                    <a:pt x="88" y="10"/>
                    <a:pt x="94" y="11"/>
                    <a:pt x="99" y="14"/>
                  </a:cubicBezTo>
                  <a:cubicBezTo>
                    <a:pt x="104" y="15"/>
                    <a:pt x="101" y="20"/>
                    <a:pt x="107" y="21"/>
                  </a:cubicBezTo>
                  <a:cubicBezTo>
                    <a:pt x="111" y="21"/>
                    <a:pt x="117" y="17"/>
                    <a:pt x="120" y="18"/>
                  </a:cubicBezTo>
                  <a:cubicBezTo>
                    <a:pt x="126" y="21"/>
                    <a:pt x="121" y="29"/>
                    <a:pt x="119" y="32"/>
                  </a:cubicBezTo>
                  <a:cubicBezTo>
                    <a:pt x="111" y="42"/>
                    <a:pt x="119" y="45"/>
                    <a:pt x="127" y="51"/>
                  </a:cubicBezTo>
                  <a:cubicBezTo>
                    <a:pt x="140" y="60"/>
                    <a:pt x="123" y="56"/>
                    <a:pt x="121" y="58"/>
                  </a:cubicBezTo>
                  <a:cubicBezTo>
                    <a:pt x="121" y="59"/>
                    <a:pt x="130" y="70"/>
                    <a:pt x="130" y="73"/>
                  </a:cubicBezTo>
                  <a:cubicBezTo>
                    <a:pt x="130" y="75"/>
                    <a:pt x="113" y="78"/>
                    <a:pt x="110" y="77"/>
                  </a:cubicBezTo>
                  <a:cubicBezTo>
                    <a:pt x="110" y="82"/>
                    <a:pt x="115" y="84"/>
                    <a:pt x="113" y="89"/>
                  </a:cubicBezTo>
                  <a:cubicBezTo>
                    <a:pt x="110" y="79"/>
                    <a:pt x="97" y="91"/>
                    <a:pt x="101" y="99"/>
                  </a:cubicBezTo>
                  <a:cubicBezTo>
                    <a:pt x="87" y="95"/>
                    <a:pt x="105" y="118"/>
                    <a:pt x="97" y="118"/>
                  </a:cubicBezTo>
                  <a:cubicBezTo>
                    <a:pt x="91" y="118"/>
                    <a:pt x="81" y="111"/>
                    <a:pt x="77" y="108"/>
                  </a:cubicBezTo>
                  <a:cubicBezTo>
                    <a:pt x="75" y="106"/>
                    <a:pt x="75" y="104"/>
                    <a:pt x="72" y="103"/>
                  </a:cubicBezTo>
                  <a:cubicBezTo>
                    <a:pt x="69" y="103"/>
                    <a:pt x="68" y="106"/>
                    <a:pt x="65" y="102"/>
                  </a:cubicBezTo>
                  <a:cubicBezTo>
                    <a:pt x="74" y="102"/>
                    <a:pt x="57" y="87"/>
                    <a:pt x="55" y="85"/>
                  </a:cubicBezTo>
                  <a:cubicBezTo>
                    <a:pt x="47" y="74"/>
                    <a:pt x="40" y="71"/>
                    <a:pt x="33" y="62"/>
                  </a:cubicBezTo>
                  <a:cubicBezTo>
                    <a:pt x="29" y="58"/>
                    <a:pt x="24" y="56"/>
                    <a:pt x="20" y="51"/>
                  </a:cubicBezTo>
                  <a:cubicBezTo>
                    <a:pt x="15" y="47"/>
                    <a:pt x="18" y="39"/>
                    <a:pt x="14" y="33"/>
                  </a:cubicBezTo>
                  <a:cubicBezTo>
                    <a:pt x="10" y="29"/>
                    <a:pt x="6" y="28"/>
                    <a:pt x="2" y="25"/>
                  </a:cubicBezTo>
                  <a:cubicBezTo>
                    <a:pt x="0" y="24"/>
                    <a:pt x="1" y="15"/>
                    <a:pt x="0" y="12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12" name="Freeform 348"/>
            <p:cNvSpPr>
              <a:spLocks/>
            </p:cNvSpPr>
            <p:nvPr/>
          </p:nvSpPr>
          <p:spPr bwMode="auto">
            <a:xfrm>
              <a:off x="5211787" y="10038426"/>
              <a:ext cx="287582" cy="189682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29" y="5"/>
                </a:cxn>
                <a:cxn ang="0">
                  <a:pos x="40" y="10"/>
                </a:cxn>
                <a:cxn ang="0">
                  <a:pos x="48" y="11"/>
                </a:cxn>
                <a:cxn ang="0">
                  <a:pos x="59" y="9"/>
                </a:cxn>
                <a:cxn ang="0">
                  <a:pos x="57" y="4"/>
                </a:cxn>
                <a:cxn ang="0">
                  <a:pos x="64" y="1"/>
                </a:cxn>
                <a:cxn ang="0">
                  <a:pos x="73" y="0"/>
                </a:cxn>
                <a:cxn ang="0">
                  <a:pos x="83" y="0"/>
                </a:cxn>
                <a:cxn ang="0">
                  <a:pos x="109" y="14"/>
                </a:cxn>
                <a:cxn ang="0">
                  <a:pos x="108" y="30"/>
                </a:cxn>
                <a:cxn ang="0">
                  <a:pos x="114" y="30"/>
                </a:cxn>
                <a:cxn ang="0">
                  <a:pos x="120" y="40"/>
                </a:cxn>
                <a:cxn ang="0">
                  <a:pos x="126" y="48"/>
                </a:cxn>
                <a:cxn ang="0">
                  <a:pos x="117" y="55"/>
                </a:cxn>
                <a:cxn ang="0">
                  <a:pos x="109" y="58"/>
                </a:cxn>
                <a:cxn ang="0">
                  <a:pos x="105" y="69"/>
                </a:cxn>
                <a:cxn ang="0">
                  <a:pos x="105" y="82"/>
                </a:cxn>
                <a:cxn ang="0">
                  <a:pos x="95" y="81"/>
                </a:cxn>
                <a:cxn ang="0">
                  <a:pos x="89" y="75"/>
                </a:cxn>
                <a:cxn ang="0">
                  <a:pos x="75" y="69"/>
                </a:cxn>
                <a:cxn ang="0">
                  <a:pos x="75" y="54"/>
                </a:cxn>
                <a:cxn ang="0">
                  <a:pos x="68" y="61"/>
                </a:cxn>
                <a:cxn ang="0">
                  <a:pos x="52" y="62"/>
                </a:cxn>
                <a:cxn ang="0">
                  <a:pos x="51" y="49"/>
                </a:cxn>
                <a:cxn ang="0">
                  <a:pos x="37" y="48"/>
                </a:cxn>
                <a:cxn ang="0">
                  <a:pos x="28" y="41"/>
                </a:cxn>
                <a:cxn ang="0">
                  <a:pos x="21" y="33"/>
                </a:cxn>
                <a:cxn ang="0">
                  <a:pos x="6" y="30"/>
                </a:cxn>
                <a:cxn ang="0">
                  <a:pos x="0" y="17"/>
                </a:cxn>
                <a:cxn ang="0">
                  <a:pos x="0" y="17"/>
                </a:cxn>
              </a:cxnLst>
              <a:rect l="0" t="0" r="r" b="b"/>
              <a:pathLst>
                <a:path w="126" h="82">
                  <a:moveTo>
                    <a:pt x="0" y="17"/>
                  </a:moveTo>
                  <a:cubicBezTo>
                    <a:pt x="9" y="12"/>
                    <a:pt x="20" y="8"/>
                    <a:pt x="29" y="5"/>
                  </a:cubicBezTo>
                  <a:cubicBezTo>
                    <a:pt x="25" y="10"/>
                    <a:pt x="36" y="9"/>
                    <a:pt x="40" y="10"/>
                  </a:cubicBezTo>
                  <a:cubicBezTo>
                    <a:pt x="43" y="10"/>
                    <a:pt x="44" y="12"/>
                    <a:pt x="48" y="11"/>
                  </a:cubicBezTo>
                  <a:cubicBezTo>
                    <a:pt x="52" y="10"/>
                    <a:pt x="57" y="2"/>
                    <a:pt x="59" y="9"/>
                  </a:cubicBezTo>
                  <a:cubicBezTo>
                    <a:pt x="58" y="8"/>
                    <a:pt x="57" y="6"/>
                    <a:pt x="57" y="4"/>
                  </a:cubicBezTo>
                  <a:cubicBezTo>
                    <a:pt x="60" y="5"/>
                    <a:pt x="64" y="5"/>
                    <a:pt x="64" y="1"/>
                  </a:cubicBezTo>
                  <a:cubicBezTo>
                    <a:pt x="66" y="3"/>
                    <a:pt x="71" y="4"/>
                    <a:pt x="73" y="0"/>
                  </a:cubicBezTo>
                  <a:cubicBezTo>
                    <a:pt x="75" y="4"/>
                    <a:pt x="81" y="3"/>
                    <a:pt x="83" y="0"/>
                  </a:cubicBezTo>
                  <a:cubicBezTo>
                    <a:pt x="86" y="10"/>
                    <a:pt x="101" y="10"/>
                    <a:pt x="109" y="14"/>
                  </a:cubicBezTo>
                  <a:cubicBezTo>
                    <a:pt x="105" y="19"/>
                    <a:pt x="100" y="26"/>
                    <a:pt x="108" y="30"/>
                  </a:cubicBezTo>
                  <a:cubicBezTo>
                    <a:pt x="111" y="31"/>
                    <a:pt x="113" y="31"/>
                    <a:pt x="114" y="30"/>
                  </a:cubicBezTo>
                  <a:cubicBezTo>
                    <a:pt x="113" y="34"/>
                    <a:pt x="125" y="35"/>
                    <a:pt x="120" y="40"/>
                  </a:cubicBezTo>
                  <a:cubicBezTo>
                    <a:pt x="125" y="39"/>
                    <a:pt x="125" y="45"/>
                    <a:pt x="126" y="48"/>
                  </a:cubicBezTo>
                  <a:cubicBezTo>
                    <a:pt x="120" y="49"/>
                    <a:pt x="121" y="52"/>
                    <a:pt x="117" y="55"/>
                  </a:cubicBezTo>
                  <a:cubicBezTo>
                    <a:pt x="116" y="56"/>
                    <a:pt x="112" y="53"/>
                    <a:pt x="109" y="58"/>
                  </a:cubicBezTo>
                  <a:cubicBezTo>
                    <a:pt x="106" y="63"/>
                    <a:pt x="104" y="65"/>
                    <a:pt x="105" y="69"/>
                  </a:cubicBezTo>
                  <a:cubicBezTo>
                    <a:pt x="106" y="72"/>
                    <a:pt x="111" y="77"/>
                    <a:pt x="105" y="82"/>
                  </a:cubicBezTo>
                  <a:cubicBezTo>
                    <a:pt x="103" y="82"/>
                    <a:pt x="99" y="82"/>
                    <a:pt x="95" y="81"/>
                  </a:cubicBezTo>
                  <a:cubicBezTo>
                    <a:pt x="94" y="80"/>
                    <a:pt x="92" y="76"/>
                    <a:pt x="89" y="75"/>
                  </a:cubicBezTo>
                  <a:cubicBezTo>
                    <a:pt x="85" y="72"/>
                    <a:pt x="78" y="72"/>
                    <a:pt x="75" y="69"/>
                  </a:cubicBezTo>
                  <a:cubicBezTo>
                    <a:pt x="74" y="67"/>
                    <a:pt x="75" y="57"/>
                    <a:pt x="75" y="54"/>
                  </a:cubicBezTo>
                  <a:cubicBezTo>
                    <a:pt x="71" y="56"/>
                    <a:pt x="70" y="59"/>
                    <a:pt x="68" y="61"/>
                  </a:cubicBezTo>
                  <a:cubicBezTo>
                    <a:pt x="64" y="65"/>
                    <a:pt x="57" y="63"/>
                    <a:pt x="52" y="62"/>
                  </a:cubicBezTo>
                  <a:cubicBezTo>
                    <a:pt x="53" y="58"/>
                    <a:pt x="55" y="51"/>
                    <a:pt x="51" y="49"/>
                  </a:cubicBezTo>
                  <a:cubicBezTo>
                    <a:pt x="47" y="46"/>
                    <a:pt x="40" y="46"/>
                    <a:pt x="37" y="48"/>
                  </a:cubicBezTo>
                  <a:cubicBezTo>
                    <a:pt x="38" y="41"/>
                    <a:pt x="33" y="43"/>
                    <a:pt x="28" y="41"/>
                  </a:cubicBezTo>
                  <a:cubicBezTo>
                    <a:pt x="23" y="38"/>
                    <a:pt x="24" y="38"/>
                    <a:pt x="21" y="33"/>
                  </a:cubicBezTo>
                  <a:cubicBezTo>
                    <a:pt x="20" y="31"/>
                    <a:pt x="9" y="32"/>
                    <a:pt x="6" y="30"/>
                  </a:cubicBezTo>
                  <a:cubicBezTo>
                    <a:pt x="0" y="26"/>
                    <a:pt x="6" y="19"/>
                    <a:pt x="0" y="17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13" name="Freeform 349"/>
            <p:cNvSpPr>
              <a:spLocks/>
            </p:cNvSpPr>
            <p:nvPr/>
          </p:nvSpPr>
          <p:spPr bwMode="auto">
            <a:xfrm>
              <a:off x="6741480" y="10735966"/>
              <a:ext cx="495621" cy="287582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9" y="1"/>
                </a:cxn>
                <a:cxn ang="0">
                  <a:pos x="20" y="6"/>
                </a:cxn>
                <a:cxn ang="0">
                  <a:pos x="17" y="16"/>
                </a:cxn>
                <a:cxn ang="0">
                  <a:pos x="42" y="18"/>
                </a:cxn>
                <a:cxn ang="0">
                  <a:pos x="68" y="22"/>
                </a:cxn>
                <a:cxn ang="0">
                  <a:pos x="91" y="22"/>
                </a:cxn>
                <a:cxn ang="0">
                  <a:pos x="117" y="20"/>
                </a:cxn>
                <a:cxn ang="0">
                  <a:pos x="140" y="8"/>
                </a:cxn>
                <a:cxn ang="0">
                  <a:pos x="167" y="6"/>
                </a:cxn>
                <a:cxn ang="0">
                  <a:pos x="187" y="10"/>
                </a:cxn>
                <a:cxn ang="0">
                  <a:pos x="201" y="20"/>
                </a:cxn>
                <a:cxn ang="0">
                  <a:pos x="213" y="24"/>
                </a:cxn>
                <a:cxn ang="0">
                  <a:pos x="207" y="35"/>
                </a:cxn>
                <a:cxn ang="0">
                  <a:pos x="192" y="47"/>
                </a:cxn>
                <a:cxn ang="0">
                  <a:pos x="189" y="65"/>
                </a:cxn>
                <a:cxn ang="0">
                  <a:pos x="185" y="70"/>
                </a:cxn>
                <a:cxn ang="0">
                  <a:pos x="178" y="75"/>
                </a:cxn>
                <a:cxn ang="0">
                  <a:pos x="196" y="90"/>
                </a:cxn>
                <a:cxn ang="0">
                  <a:pos x="182" y="97"/>
                </a:cxn>
                <a:cxn ang="0">
                  <a:pos x="169" y="92"/>
                </a:cxn>
                <a:cxn ang="0">
                  <a:pos x="154" y="96"/>
                </a:cxn>
                <a:cxn ang="0">
                  <a:pos x="150" y="101"/>
                </a:cxn>
                <a:cxn ang="0">
                  <a:pos x="144" y="108"/>
                </a:cxn>
                <a:cxn ang="0">
                  <a:pos x="133" y="123"/>
                </a:cxn>
                <a:cxn ang="0">
                  <a:pos x="110" y="126"/>
                </a:cxn>
                <a:cxn ang="0">
                  <a:pos x="95" y="121"/>
                </a:cxn>
                <a:cxn ang="0">
                  <a:pos x="83" y="116"/>
                </a:cxn>
                <a:cxn ang="0">
                  <a:pos x="70" y="114"/>
                </a:cxn>
                <a:cxn ang="0">
                  <a:pos x="51" y="123"/>
                </a:cxn>
                <a:cxn ang="0">
                  <a:pos x="35" y="125"/>
                </a:cxn>
                <a:cxn ang="0">
                  <a:pos x="24" y="124"/>
                </a:cxn>
                <a:cxn ang="0">
                  <a:pos x="24" y="108"/>
                </a:cxn>
                <a:cxn ang="0">
                  <a:pos x="14" y="92"/>
                </a:cxn>
                <a:cxn ang="0">
                  <a:pos x="2" y="80"/>
                </a:cxn>
                <a:cxn ang="0">
                  <a:pos x="6" y="60"/>
                </a:cxn>
                <a:cxn ang="0">
                  <a:pos x="14" y="57"/>
                </a:cxn>
                <a:cxn ang="0">
                  <a:pos x="23" y="44"/>
                </a:cxn>
                <a:cxn ang="0">
                  <a:pos x="0" y="19"/>
                </a:cxn>
              </a:cxnLst>
              <a:rect l="0" t="0" r="r" b="b"/>
              <a:pathLst>
                <a:path w="215" h="127">
                  <a:moveTo>
                    <a:pt x="0" y="19"/>
                  </a:moveTo>
                  <a:cubicBezTo>
                    <a:pt x="0" y="14"/>
                    <a:pt x="5" y="6"/>
                    <a:pt x="9" y="1"/>
                  </a:cubicBezTo>
                  <a:cubicBezTo>
                    <a:pt x="10" y="0"/>
                    <a:pt x="20" y="5"/>
                    <a:pt x="20" y="6"/>
                  </a:cubicBezTo>
                  <a:cubicBezTo>
                    <a:pt x="22" y="9"/>
                    <a:pt x="15" y="13"/>
                    <a:pt x="17" y="16"/>
                  </a:cubicBezTo>
                  <a:cubicBezTo>
                    <a:pt x="20" y="21"/>
                    <a:pt x="37" y="17"/>
                    <a:pt x="42" y="18"/>
                  </a:cubicBezTo>
                  <a:cubicBezTo>
                    <a:pt x="50" y="19"/>
                    <a:pt x="59" y="25"/>
                    <a:pt x="68" y="22"/>
                  </a:cubicBezTo>
                  <a:cubicBezTo>
                    <a:pt x="75" y="20"/>
                    <a:pt x="83" y="22"/>
                    <a:pt x="91" y="22"/>
                  </a:cubicBezTo>
                  <a:cubicBezTo>
                    <a:pt x="101" y="23"/>
                    <a:pt x="107" y="28"/>
                    <a:pt x="117" y="20"/>
                  </a:cubicBezTo>
                  <a:cubicBezTo>
                    <a:pt x="125" y="15"/>
                    <a:pt x="130" y="10"/>
                    <a:pt x="140" y="8"/>
                  </a:cubicBezTo>
                  <a:cubicBezTo>
                    <a:pt x="149" y="7"/>
                    <a:pt x="158" y="2"/>
                    <a:pt x="167" y="6"/>
                  </a:cubicBezTo>
                  <a:cubicBezTo>
                    <a:pt x="173" y="9"/>
                    <a:pt x="181" y="11"/>
                    <a:pt x="187" y="10"/>
                  </a:cubicBezTo>
                  <a:cubicBezTo>
                    <a:pt x="189" y="10"/>
                    <a:pt x="197" y="19"/>
                    <a:pt x="201" y="20"/>
                  </a:cubicBezTo>
                  <a:cubicBezTo>
                    <a:pt x="205" y="21"/>
                    <a:pt x="212" y="18"/>
                    <a:pt x="213" y="24"/>
                  </a:cubicBezTo>
                  <a:cubicBezTo>
                    <a:pt x="214" y="31"/>
                    <a:pt x="215" y="36"/>
                    <a:pt x="207" y="35"/>
                  </a:cubicBezTo>
                  <a:cubicBezTo>
                    <a:pt x="199" y="34"/>
                    <a:pt x="195" y="40"/>
                    <a:pt x="192" y="47"/>
                  </a:cubicBezTo>
                  <a:cubicBezTo>
                    <a:pt x="189" y="52"/>
                    <a:pt x="192" y="59"/>
                    <a:pt x="189" y="65"/>
                  </a:cubicBezTo>
                  <a:cubicBezTo>
                    <a:pt x="188" y="67"/>
                    <a:pt x="187" y="68"/>
                    <a:pt x="185" y="70"/>
                  </a:cubicBezTo>
                  <a:cubicBezTo>
                    <a:pt x="184" y="73"/>
                    <a:pt x="180" y="71"/>
                    <a:pt x="178" y="75"/>
                  </a:cubicBezTo>
                  <a:cubicBezTo>
                    <a:pt x="188" y="77"/>
                    <a:pt x="190" y="84"/>
                    <a:pt x="196" y="90"/>
                  </a:cubicBezTo>
                  <a:cubicBezTo>
                    <a:pt x="204" y="98"/>
                    <a:pt x="187" y="98"/>
                    <a:pt x="182" y="97"/>
                  </a:cubicBezTo>
                  <a:cubicBezTo>
                    <a:pt x="176" y="95"/>
                    <a:pt x="176" y="90"/>
                    <a:pt x="169" y="92"/>
                  </a:cubicBezTo>
                  <a:cubicBezTo>
                    <a:pt x="164" y="93"/>
                    <a:pt x="159" y="95"/>
                    <a:pt x="154" y="96"/>
                  </a:cubicBezTo>
                  <a:cubicBezTo>
                    <a:pt x="146" y="99"/>
                    <a:pt x="152" y="100"/>
                    <a:pt x="150" y="101"/>
                  </a:cubicBezTo>
                  <a:cubicBezTo>
                    <a:pt x="147" y="102"/>
                    <a:pt x="141" y="105"/>
                    <a:pt x="144" y="108"/>
                  </a:cubicBezTo>
                  <a:cubicBezTo>
                    <a:pt x="120" y="103"/>
                    <a:pt x="148" y="118"/>
                    <a:pt x="133" y="123"/>
                  </a:cubicBezTo>
                  <a:cubicBezTo>
                    <a:pt x="127" y="126"/>
                    <a:pt x="128" y="122"/>
                    <a:pt x="110" y="126"/>
                  </a:cubicBezTo>
                  <a:cubicBezTo>
                    <a:pt x="104" y="127"/>
                    <a:pt x="100" y="121"/>
                    <a:pt x="95" y="121"/>
                  </a:cubicBezTo>
                  <a:cubicBezTo>
                    <a:pt x="89" y="122"/>
                    <a:pt x="88" y="124"/>
                    <a:pt x="83" y="116"/>
                  </a:cubicBezTo>
                  <a:cubicBezTo>
                    <a:pt x="79" y="112"/>
                    <a:pt x="75" y="113"/>
                    <a:pt x="70" y="114"/>
                  </a:cubicBezTo>
                  <a:cubicBezTo>
                    <a:pt x="63" y="115"/>
                    <a:pt x="59" y="123"/>
                    <a:pt x="51" y="123"/>
                  </a:cubicBezTo>
                  <a:cubicBezTo>
                    <a:pt x="42" y="123"/>
                    <a:pt x="38" y="122"/>
                    <a:pt x="35" y="125"/>
                  </a:cubicBezTo>
                  <a:cubicBezTo>
                    <a:pt x="33" y="126"/>
                    <a:pt x="28" y="125"/>
                    <a:pt x="24" y="124"/>
                  </a:cubicBezTo>
                  <a:cubicBezTo>
                    <a:pt x="27" y="120"/>
                    <a:pt x="23" y="114"/>
                    <a:pt x="24" y="108"/>
                  </a:cubicBezTo>
                  <a:cubicBezTo>
                    <a:pt x="24" y="101"/>
                    <a:pt x="18" y="96"/>
                    <a:pt x="14" y="92"/>
                  </a:cubicBezTo>
                  <a:cubicBezTo>
                    <a:pt x="9" y="89"/>
                    <a:pt x="5" y="83"/>
                    <a:pt x="2" y="80"/>
                  </a:cubicBezTo>
                  <a:cubicBezTo>
                    <a:pt x="18" y="75"/>
                    <a:pt x="1" y="71"/>
                    <a:pt x="6" y="60"/>
                  </a:cubicBezTo>
                  <a:cubicBezTo>
                    <a:pt x="8" y="56"/>
                    <a:pt x="11" y="59"/>
                    <a:pt x="14" y="57"/>
                  </a:cubicBezTo>
                  <a:cubicBezTo>
                    <a:pt x="17" y="55"/>
                    <a:pt x="21" y="48"/>
                    <a:pt x="23" y="44"/>
                  </a:cubicBezTo>
                  <a:cubicBezTo>
                    <a:pt x="13" y="41"/>
                    <a:pt x="1" y="29"/>
                    <a:pt x="0" y="19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14" name="Freeform 350"/>
            <p:cNvSpPr>
              <a:spLocks/>
            </p:cNvSpPr>
            <p:nvPr/>
          </p:nvSpPr>
          <p:spPr bwMode="auto">
            <a:xfrm>
              <a:off x="8558755" y="10956242"/>
              <a:ext cx="446671" cy="348770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26" y="29"/>
                </a:cxn>
                <a:cxn ang="0">
                  <a:pos x="43" y="33"/>
                </a:cxn>
                <a:cxn ang="0">
                  <a:pos x="55" y="35"/>
                </a:cxn>
                <a:cxn ang="0">
                  <a:pos x="45" y="19"/>
                </a:cxn>
                <a:cxn ang="0">
                  <a:pos x="39" y="10"/>
                </a:cxn>
                <a:cxn ang="0">
                  <a:pos x="43" y="0"/>
                </a:cxn>
                <a:cxn ang="0">
                  <a:pos x="65" y="12"/>
                </a:cxn>
                <a:cxn ang="0">
                  <a:pos x="75" y="19"/>
                </a:cxn>
                <a:cxn ang="0">
                  <a:pos x="83" y="29"/>
                </a:cxn>
                <a:cxn ang="0">
                  <a:pos x="96" y="32"/>
                </a:cxn>
                <a:cxn ang="0">
                  <a:pos x="104" y="23"/>
                </a:cxn>
                <a:cxn ang="0">
                  <a:pos x="118" y="4"/>
                </a:cxn>
                <a:cxn ang="0">
                  <a:pos x="138" y="22"/>
                </a:cxn>
                <a:cxn ang="0">
                  <a:pos x="156" y="47"/>
                </a:cxn>
                <a:cxn ang="0">
                  <a:pos x="160" y="49"/>
                </a:cxn>
                <a:cxn ang="0">
                  <a:pos x="160" y="53"/>
                </a:cxn>
                <a:cxn ang="0">
                  <a:pos x="172" y="59"/>
                </a:cxn>
                <a:cxn ang="0">
                  <a:pos x="194" y="73"/>
                </a:cxn>
                <a:cxn ang="0">
                  <a:pos x="173" y="69"/>
                </a:cxn>
                <a:cxn ang="0">
                  <a:pos x="162" y="88"/>
                </a:cxn>
                <a:cxn ang="0">
                  <a:pos x="164" y="109"/>
                </a:cxn>
                <a:cxn ang="0">
                  <a:pos x="160" y="118"/>
                </a:cxn>
                <a:cxn ang="0">
                  <a:pos x="156" y="125"/>
                </a:cxn>
                <a:cxn ang="0">
                  <a:pos x="151" y="123"/>
                </a:cxn>
                <a:cxn ang="0">
                  <a:pos x="152" y="151"/>
                </a:cxn>
                <a:cxn ang="0">
                  <a:pos x="143" y="149"/>
                </a:cxn>
                <a:cxn ang="0">
                  <a:pos x="120" y="130"/>
                </a:cxn>
                <a:cxn ang="0">
                  <a:pos x="128" y="125"/>
                </a:cxn>
                <a:cxn ang="0">
                  <a:pos x="129" y="109"/>
                </a:cxn>
                <a:cxn ang="0">
                  <a:pos x="102" y="101"/>
                </a:cxn>
                <a:cxn ang="0">
                  <a:pos x="85" y="114"/>
                </a:cxn>
                <a:cxn ang="0">
                  <a:pos x="68" y="130"/>
                </a:cxn>
                <a:cxn ang="0">
                  <a:pos x="69" y="116"/>
                </a:cxn>
                <a:cxn ang="0">
                  <a:pos x="60" y="107"/>
                </a:cxn>
                <a:cxn ang="0">
                  <a:pos x="62" y="102"/>
                </a:cxn>
                <a:cxn ang="0">
                  <a:pos x="55" y="100"/>
                </a:cxn>
                <a:cxn ang="0">
                  <a:pos x="28" y="83"/>
                </a:cxn>
                <a:cxn ang="0">
                  <a:pos x="40" y="78"/>
                </a:cxn>
                <a:cxn ang="0">
                  <a:pos x="32" y="69"/>
                </a:cxn>
                <a:cxn ang="0">
                  <a:pos x="23" y="49"/>
                </a:cxn>
                <a:cxn ang="0">
                  <a:pos x="3" y="35"/>
                </a:cxn>
                <a:cxn ang="0">
                  <a:pos x="0" y="27"/>
                </a:cxn>
              </a:cxnLst>
              <a:rect l="0" t="0" r="r" b="b"/>
              <a:pathLst>
                <a:path w="194" h="151">
                  <a:moveTo>
                    <a:pt x="0" y="27"/>
                  </a:moveTo>
                  <a:cubicBezTo>
                    <a:pt x="10" y="19"/>
                    <a:pt x="17" y="21"/>
                    <a:pt x="26" y="29"/>
                  </a:cubicBezTo>
                  <a:cubicBezTo>
                    <a:pt x="32" y="34"/>
                    <a:pt x="36" y="31"/>
                    <a:pt x="43" y="33"/>
                  </a:cubicBezTo>
                  <a:cubicBezTo>
                    <a:pt x="48" y="34"/>
                    <a:pt x="51" y="38"/>
                    <a:pt x="55" y="35"/>
                  </a:cubicBezTo>
                  <a:cubicBezTo>
                    <a:pt x="66" y="30"/>
                    <a:pt x="47" y="20"/>
                    <a:pt x="45" y="19"/>
                  </a:cubicBezTo>
                  <a:cubicBezTo>
                    <a:pt x="40" y="16"/>
                    <a:pt x="38" y="12"/>
                    <a:pt x="39" y="10"/>
                  </a:cubicBezTo>
                  <a:cubicBezTo>
                    <a:pt x="39" y="8"/>
                    <a:pt x="47" y="4"/>
                    <a:pt x="43" y="0"/>
                  </a:cubicBezTo>
                  <a:cubicBezTo>
                    <a:pt x="46" y="0"/>
                    <a:pt x="60" y="6"/>
                    <a:pt x="65" y="12"/>
                  </a:cubicBezTo>
                  <a:cubicBezTo>
                    <a:pt x="68" y="16"/>
                    <a:pt x="74" y="16"/>
                    <a:pt x="75" y="19"/>
                  </a:cubicBezTo>
                  <a:cubicBezTo>
                    <a:pt x="77" y="23"/>
                    <a:pt x="79" y="28"/>
                    <a:pt x="83" y="29"/>
                  </a:cubicBezTo>
                  <a:cubicBezTo>
                    <a:pt x="87" y="30"/>
                    <a:pt x="92" y="32"/>
                    <a:pt x="96" y="32"/>
                  </a:cubicBezTo>
                  <a:cubicBezTo>
                    <a:pt x="100" y="32"/>
                    <a:pt x="103" y="26"/>
                    <a:pt x="104" y="23"/>
                  </a:cubicBezTo>
                  <a:cubicBezTo>
                    <a:pt x="105" y="21"/>
                    <a:pt x="121" y="9"/>
                    <a:pt x="118" y="4"/>
                  </a:cubicBezTo>
                  <a:cubicBezTo>
                    <a:pt x="125" y="7"/>
                    <a:pt x="133" y="16"/>
                    <a:pt x="138" y="22"/>
                  </a:cubicBezTo>
                  <a:cubicBezTo>
                    <a:pt x="144" y="31"/>
                    <a:pt x="149" y="39"/>
                    <a:pt x="156" y="47"/>
                  </a:cubicBezTo>
                  <a:cubicBezTo>
                    <a:pt x="157" y="48"/>
                    <a:pt x="158" y="48"/>
                    <a:pt x="160" y="49"/>
                  </a:cubicBezTo>
                  <a:cubicBezTo>
                    <a:pt x="160" y="50"/>
                    <a:pt x="160" y="51"/>
                    <a:pt x="160" y="53"/>
                  </a:cubicBezTo>
                  <a:cubicBezTo>
                    <a:pt x="163" y="57"/>
                    <a:pt x="167" y="58"/>
                    <a:pt x="172" y="59"/>
                  </a:cubicBezTo>
                  <a:cubicBezTo>
                    <a:pt x="184" y="60"/>
                    <a:pt x="189" y="63"/>
                    <a:pt x="194" y="73"/>
                  </a:cubicBezTo>
                  <a:cubicBezTo>
                    <a:pt x="190" y="68"/>
                    <a:pt x="178" y="65"/>
                    <a:pt x="173" y="69"/>
                  </a:cubicBezTo>
                  <a:cubicBezTo>
                    <a:pt x="164" y="75"/>
                    <a:pt x="164" y="79"/>
                    <a:pt x="162" y="88"/>
                  </a:cubicBezTo>
                  <a:cubicBezTo>
                    <a:pt x="161" y="96"/>
                    <a:pt x="162" y="102"/>
                    <a:pt x="164" y="109"/>
                  </a:cubicBezTo>
                  <a:cubicBezTo>
                    <a:pt x="164" y="112"/>
                    <a:pt x="160" y="115"/>
                    <a:pt x="160" y="118"/>
                  </a:cubicBezTo>
                  <a:cubicBezTo>
                    <a:pt x="160" y="123"/>
                    <a:pt x="162" y="126"/>
                    <a:pt x="156" y="125"/>
                  </a:cubicBezTo>
                  <a:cubicBezTo>
                    <a:pt x="162" y="120"/>
                    <a:pt x="150" y="116"/>
                    <a:pt x="151" y="123"/>
                  </a:cubicBezTo>
                  <a:cubicBezTo>
                    <a:pt x="153" y="132"/>
                    <a:pt x="149" y="141"/>
                    <a:pt x="152" y="151"/>
                  </a:cubicBezTo>
                  <a:cubicBezTo>
                    <a:pt x="150" y="151"/>
                    <a:pt x="145" y="151"/>
                    <a:pt x="143" y="149"/>
                  </a:cubicBezTo>
                  <a:cubicBezTo>
                    <a:pt x="135" y="144"/>
                    <a:pt x="120" y="135"/>
                    <a:pt x="120" y="130"/>
                  </a:cubicBezTo>
                  <a:cubicBezTo>
                    <a:pt x="121" y="127"/>
                    <a:pt x="127" y="127"/>
                    <a:pt x="128" y="125"/>
                  </a:cubicBezTo>
                  <a:cubicBezTo>
                    <a:pt x="128" y="121"/>
                    <a:pt x="118" y="113"/>
                    <a:pt x="129" y="109"/>
                  </a:cubicBezTo>
                  <a:cubicBezTo>
                    <a:pt x="120" y="98"/>
                    <a:pt x="111" y="91"/>
                    <a:pt x="102" y="101"/>
                  </a:cubicBezTo>
                  <a:cubicBezTo>
                    <a:pt x="92" y="111"/>
                    <a:pt x="87" y="110"/>
                    <a:pt x="85" y="114"/>
                  </a:cubicBezTo>
                  <a:cubicBezTo>
                    <a:pt x="78" y="125"/>
                    <a:pt x="74" y="126"/>
                    <a:pt x="68" y="130"/>
                  </a:cubicBezTo>
                  <a:cubicBezTo>
                    <a:pt x="66" y="127"/>
                    <a:pt x="62" y="116"/>
                    <a:pt x="69" y="116"/>
                  </a:cubicBezTo>
                  <a:cubicBezTo>
                    <a:pt x="67" y="114"/>
                    <a:pt x="59" y="110"/>
                    <a:pt x="60" y="107"/>
                  </a:cubicBezTo>
                  <a:cubicBezTo>
                    <a:pt x="61" y="105"/>
                    <a:pt x="64" y="104"/>
                    <a:pt x="62" y="102"/>
                  </a:cubicBezTo>
                  <a:cubicBezTo>
                    <a:pt x="60" y="101"/>
                    <a:pt x="57" y="99"/>
                    <a:pt x="55" y="100"/>
                  </a:cubicBezTo>
                  <a:cubicBezTo>
                    <a:pt x="47" y="102"/>
                    <a:pt x="37" y="88"/>
                    <a:pt x="28" y="83"/>
                  </a:cubicBezTo>
                  <a:cubicBezTo>
                    <a:pt x="32" y="81"/>
                    <a:pt x="38" y="83"/>
                    <a:pt x="40" y="78"/>
                  </a:cubicBezTo>
                  <a:cubicBezTo>
                    <a:pt x="43" y="72"/>
                    <a:pt x="36" y="71"/>
                    <a:pt x="32" y="69"/>
                  </a:cubicBezTo>
                  <a:cubicBezTo>
                    <a:pt x="26" y="66"/>
                    <a:pt x="10" y="53"/>
                    <a:pt x="23" y="49"/>
                  </a:cubicBezTo>
                  <a:cubicBezTo>
                    <a:pt x="20" y="40"/>
                    <a:pt x="10" y="40"/>
                    <a:pt x="3" y="35"/>
                  </a:cubicBezTo>
                  <a:cubicBezTo>
                    <a:pt x="13" y="37"/>
                    <a:pt x="1" y="30"/>
                    <a:pt x="0" y="27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15" name="Freeform 351"/>
            <p:cNvSpPr>
              <a:spLocks/>
            </p:cNvSpPr>
            <p:nvPr/>
          </p:nvSpPr>
          <p:spPr bwMode="auto">
            <a:xfrm>
              <a:off x="8564874" y="11170399"/>
              <a:ext cx="122376" cy="85663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5" y="9"/>
                </a:cxn>
                <a:cxn ang="0">
                  <a:pos x="27" y="11"/>
                </a:cxn>
                <a:cxn ang="0">
                  <a:pos x="38" y="11"/>
                </a:cxn>
                <a:cxn ang="0">
                  <a:pos x="44" y="22"/>
                </a:cxn>
                <a:cxn ang="0">
                  <a:pos x="54" y="39"/>
                </a:cxn>
                <a:cxn ang="0">
                  <a:pos x="23" y="28"/>
                </a:cxn>
                <a:cxn ang="0">
                  <a:pos x="0" y="4"/>
                </a:cxn>
              </a:cxnLst>
              <a:rect l="0" t="0" r="r" b="b"/>
              <a:pathLst>
                <a:path w="54" h="39">
                  <a:moveTo>
                    <a:pt x="0" y="4"/>
                  </a:moveTo>
                  <a:cubicBezTo>
                    <a:pt x="6" y="2"/>
                    <a:pt x="16" y="0"/>
                    <a:pt x="15" y="9"/>
                  </a:cubicBezTo>
                  <a:cubicBezTo>
                    <a:pt x="19" y="6"/>
                    <a:pt x="22" y="12"/>
                    <a:pt x="27" y="11"/>
                  </a:cubicBezTo>
                  <a:cubicBezTo>
                    <a:pt x="29" y="10"/>
                    <a:pt x="36" y="9"/>
                    <a:pt x="38" y="11"/>
                  </a:cubicBezTo>
                  <a:cubicBezTo>
                    <a:pt x="42" y="17"/>
                    <a:pt x="37" y="18"/>
                    <a:pt x="44" y="22"/>
                  </a:cubicBezTo>
                  <a:cubicBezTo>
                    <a:pt x="47" y="23"/>
                    <a:pt x="51" y="36"/>
                    <a:pt x="54" y="39"/>
                  </a:cubicBezTo>
                  <a:cubicBezTo>
                    <a:pt x="33" y="38"/>
                    <a:pt x="33" y="36"/>
                    <a:pt x="23" y="28"/>
                  </a:cubicBezTo>
                  <a:cubicBezTo>
                    <a:pt x="14" y="21"/>
                    <a:pt x="5" y="14"/>
                    <a:pt x="0" y="4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16" name="Freeform 352"/>
            <p:cNvSpPr>
              <a:spLocks/>
            </p:cNvSpPr>
            <p:nvPr/>
          </p:nvSpPr>
          <p:spPr bwMode="auto">
            <a:xfrm>
              <a:off x="6417186" y="10803273"/>
              <a:ext cx="165207" cy="159088"/>
            </a:xfrm>
            <a:custGeom>
              <a:avLst/>
              <a:gdLst/>
              <a:ahLst/>
              <a:cxnLst>
                <a:cxn ang="0">
                  <a:pos x="9" y="41"/>
                </a:cxn>
                <a:cxn ang="0">
                  <a:pos x="14" y="22"/>
                </a:cxn>
                <a:cxn ang="0">
                  <a:pos x="26" y="12"/>
                </a:cxn>
                <a:cxn ang="0">
                  <a:pos x="23" y="0"/>
                </a:cxn>
                <a:cxn ang="0">
                  <a:pos x="36" y="10"/>
                </a:cxn>
                <a:cxn ang="0">
                  <a:pos x="53" y="23"/>
                </a:cxn>
                <a:cxn ang="0">
                  <a:pos x="67" y="27"/>
                </a:cxn>
                <a:cxn ang="0">
                  <a:pos x="62" y="33"/>
                </a:cxn>
                <a:cxn ang="0">
                  <a:pos x="64" y="42"/>
                </a:cxn>
                <a:cxn ang="0">
                  <a:pos x="54" y="42"/>
                </a:cxn>
                <a:cxn ang="0">
                  <a:pos x="49" y="40"/>
                </a:cxn>
                <a:cxn ang="0">
                  <a:pos x="42" y="70"/>
                </a:cxn>
                <a:cxn ang="0">
                  <a:pos x="26" y="56"/>
                </a:cxn>
                <a:cxn ang="0">
                  <a:pos x="13" y="46"/>
                </a:cxn>
                <a:cxn ang="0">
                  <a:pos x="20" y="47"/>
                </a:cxn>
                <a:cxn ang="0">
                  <a:pos x="9" y="41"/>
                </a:cxn>
              </a:cxnLst>
              <a:rect l="0" t="0" r="r" b="b"/>
              <a:pathLst>
                <a:path w="70" h="70">
                  <a:moveTo>
                    <a:pt x="9" y="41"/>
                  </a:moveTo>
                  <a:cubicBezTo>
                    <a:pt x="18" y="39"/>
                    <a:pt x="0" y="18"/>
                    <a:pt x="14" y="22"/>
                  </a:cubicBezTo>
                  <a:cubicBezTo>
                    <a:pt x="10" y="14"/>
                    <a:pt x="23" y="2"/>
                    <a:pt x="26" y="12"/>
                  </a:cubicBezTo>
                  <a:cubicBezTo>
                    <a:pt x="28" y="7"/>
                    <a:pt x="23" y="5"/>
                    <a:pt x="23" y="0"/>
                  </a:cubicBezTo>
                  <a:cubicBezTo>
                    <a:pt x="29" y="2"/>
                    <a:pt x="31" y="6"/>
                    <a:pt x="36" y="10"/>
                  </a:cubicBezTo>
                  <a:cubicBezTo>
                    <a:pt x="43" y="16"/>
                    <a:pt x="45" y="19"/>
                    <a:pt x="53" y="23"/>
                  </a:cubicBezTo>
                  <a:cubicBezTo>
                    <a:pt x="56" y="25"/>
                    <a:pt x="65" y="24"/>
                    <a:pt x="67" y="27"/>
                  </a:cubicBezTo>
                  <a:cubicBezTo>
                    <a:pt x="70" y="32"/>
                    <a:pt x="62" y="32"/>
                    <a:pt x="62" y="33"/>
                  </a:cubicBezTo>
                  <a:cubicBezTo>
                    <a:pt x="59" y="35"/>
                    <a:pt x="68" y="40"/>
                    <a:pt x="64" y="42"/>
                  </a:cubicBezTo>
                  <a:cubicBezTo>
                    <a:pt x="61" y="44"/>
                    <a:pt x="57" y="46"/>
                    <a:pt x="54" y="42"/>
                  </a:cubicBezTo>
                  <a:cubicBezTo>
                    <a:pt x="53" y="40"/>
                    <a:pt x="52" y="36"/>
                    <a:pt x="49" y="40"/>
                  </a:cubicBezTo>
                  <a:cubicBezTo>
                    <a:pt x="41" y="49"/>
                    <a:pt x="38" y="59"/>
                    <a:pt x="42" y="70"/>
                  </a:cubicBezTo>
                  <a:cubicBezTo>
                    <a:pt x="36" y="67"/>
                    <a:pt x="30" y="61"/>
                    <a:pt x="26" y="56"/>
                  </a:cubicBezTo>
                  <a:cubicBezTo>
                    <a:pt x="25" y="54"/>
                    <a:pt x="15" y="46"/>
                    <a:pt x="13" y="46"/>
                  </a:cubicBezTo>
                  <a:cubicBezTo>
                    <a:pt x="17" y="45"/>
                    <a:pt x="16" y="45"/>
                    <a:pt x="20" y="47"/>
                  </a:cubicBezTo>
                  <a:cubicBezTo>
                    <a:pt x="20" y="41"/>
                    <a:pt x="7" y="51"/>
                    <a:pt x="9" y="41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17" name="Freeform 353"/>
            <p:cNvSpPr>
              <a:spLocks/>
            </p:cNvSpPr>
            <p:nvPr/>
          </p:nvSpPr>
          <p:spPr bwMode="auto">
            <a:xfrm>
              <a:off x="6606867" y="9377599"/>
              <a:ext cx="97900" cy="61187"/>
            </a:xfrm>
            <a:custGeom>
              <a:avLst/>
              <a:gdLst/>
              <a:ahLst/>
              <a:cxnLst>
                <a:cxn ang="0">
                  <a:pos x="7" y="27"/>
                </a:cxn>
                <a:cxn ang="0">
                  <a:pos x="14" y="17"/>
                </a:cxn>
                <a:cxn ang="0">
                  <a:pos x="23" y="14"/>
                </a:cxn>
                <a:cxn ang="0">
                  <a:pos x="28" y="15"/>
                </a:cxn>
                <a:cxn ang="0">
                  <a:pos x="33" y="11"/>
                </a:cxn>
                <a:cxn ang="0">
                  <a:pos x="43" y="6"/>
                </a:cxn>
                <a:cxn ang="0">
                  <a:pos x="23" y="0"/>
                </a:cxn>
                <a:cxn ang="0">
                  <a:pos x="13" y="3"/>
                </a:cxn>
                <a:cxn ang="0">
                  <a:pos x="1" y="4"/>
                </a:cxn>
                <a:cxn ang="0">
                  <a:pos x="6" y="15"/>
                </a:cxn>
                <a:cxn ang="0">
                  <a:pos x="7" y="27"/>
                </a:cxn>
              </a:cxnLst>
              <a:rect l="0" t="0" r="r" b="b"/>
              <a:pathLst>
                <a:path w="43" h="27">
                  <a:moveTo>
                    <a:pt x="7" y="27"/>
                  </a:moveTo>
                  <a:cubicBezTo>
                    <a:pt x="13" y="25"/>
                    <a:pt x="11" y="20"/>
                    <a:pt x="14" y="17"/>
                  </a:cubicBezTo>
                  <a:cubicBezTo>
                    <a:pt x="16" y="14"/>
                    <a:pt x="20" y="15"/>
                    <a:pt x="23" y="14"/>
                  </a:cubicBezTo>
                  <a:cubicBezTo>
                    <a:pt x="25" y="14"/>
                    <a:pt x="27" y="14"/>
                    <a:pt x="28" y="15"/>
                  </a:cubicBezTo>
                  <a:cubicBezTo>
                    <a:pt x="30" y="13"/>
                    <a:pt x="31" y="12"/>
                    <a:pt x="33" y="11"/>
                  </a:cubicBezTo>
                  <a:cubicBezTo>
                    <a:pt x="36" y="9"/>
                    <a:pt x="39" y="5"/>
                    <a:pt x="43" y="6"/>
                  </a:cubicBezTo>
                  <a:cubicBezTo>
                    <a:pt x="37" y="1"/>
                    <a:pt x="31" y="0"/>
                    <a:pt x="23" y="0"/>
                  </a:cubicBezTo>
                  <a:cubicBezTo>
                    <a:pt x="19" y="1"/>
                    <a:pt x="16" y="0"/>
                    <a:pt x="13" y="3"/>
                  </a:cubicBezTo>
                  <a:cubicBezTo>
                    <a:pt x="10" y="6"/>
                    <a:pt x="4" y="3"/>
                    <a:pt x="1" y="4"/>
                  </a:cubicBezTo>
                  <a:cubicBezTo>
                    <a:pt x="5" y="8"/>
                    <a:pt x="0" y="11"/>
                    <a:pt x="6" y="15"/>
                  </a:cubicBezTo>
                  <a:cubicBezTo>
                    <a:pt x="13" y="20"/>
                    <a:pt x="3" y="23"/>
                    <a:pt x="7" y="27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18" name="Freeform 354"/>
            <p:cNvSpPr>
              <a:spLocks/>
            </p:cNvSpPr>
            <p:nvPr/>
          </p:nvSpPr>
          <p:spPr bwMode="auto">
            <a:xfrm>
              <a:off x="6619105" y="9334767"/>
              <a:ext cx="61187" cy="36713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0" y="5"/>
                </a:cxn>
                <a:cxn ang="0">
                  <a:pos x="14" y="11"/>
                </a:cxn>
                <a:cxn ang="0">
                  <a:pos x="22" y="11"/>
                </a:cxn>
                <a:cxn ang="0">
                  <a:pos x="28" y="6"/>
                </a:cxn>
                <a:cxn ang="0">
                  <a:pos x="17" y="0"/>
                </a:cxn>
              </a:cxnLst>
              <a:rect l="0" t="0" r="r" b="b"/>
              <a:pathLst>
                <a:path w="29" h="16">
                  <a:moveTo>
                    <a:pt x="17" y="0"/>
                  </a:moveTo>
                  <a:cubicBezTo>
                    <a:pt x="12" y="4"/>
                    <a:pt x="6" y="5"/>
                    <a:pt x="0" y="5"/>
                  </a:cubicBezTo>
                  <a:cubicBezTo>
                    <a:pt x="5" y="8"/>
                    <a:pt x="11" y="5"/>
                    <a:pt x="14" y="11"/>
                  </a:cubicBezTo>
                  <a:cubicBezTo>
                    <a:pt x="16" y="16"/>
                    <a:pt x="20" y="15"/>
                    <a:pt x="22" y="11"/>
                  </a:cubicBezTo>
                  <a:cubicBezTo>
                    <a:pt x="23" y="10"/>
                    <a:pt x="29" y="10"/>
                    <a:pt x="28" y="6"/>
                  </a:cubicBezTo>
                  <a:cubicBezTo>
                    <a:pt x="27" y="2"/>
                    <a:pt x="20" y="3"/>
                    <a:pt x="17" y="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19" name="Freeform 355"/>
            <p:cNvSpPr>
              <a:spLocks/>
            </p:cNvSpPr>
            <p:nvPr/>
          </p:nvSpPr>
          <p:spPr bwMode="auto">
            <a:xfrm>
              <a:off x="6692529" y="9371480"/>
              <a:ext cx="18356" cy="12237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7" y="4"/>
                </a:cxn>
                <a:cxn ang="0">
                  <a:pos x="0" y="1"/>
                </a:cxn>
                <a:cxn ang="0">
                  <a:pos x="1" y="5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4" y="7"/>
                    <a:pt x="6" y="6"/>
                    <a:pt x="7" y="4"/>
                  </a:cubicBezTo>
                  <a:cubicBezTo>
                    <a:pt x="6" y="1"/>
                    <a:pt x="3" y="0"/>
                    <a:pt x="0" y="1"/>
                  </a:cubicBezTo>
                  <a:cubicBezTo>
                    <a:pt x="0" y="3"/>
                    <a:pt x="1" y="4"/>
                    <a:pt x="1" y="5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20" name="Freeform 356"/>
            <p:cNvSpPr>
              <a:spLocks/>
            </p:cNvSpPr>
            <p:nvPr/>
          </p:nvSpPr>
          <p:spPr bwMode="auto">
            <a:xfrm>
              <a:off x="6692529" y="9334767"/>
              <a:ext cx="12237" cy="61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r" b="b"/>
              <a:pathLst>
                <a:path w="4" h="3">
                  <a:moveTo>
                    <a:pt x="0" y="0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2" y="3"/>
                    <a:pt x="3" y="2"/>
                    <a:pt x="4" y="0"/>
                  </a:cubicBezTo>
                  <a:cubicBezTo>
                    <a:pt x="3" y="0"/>
                    <a:pt x="2" y="0"/>
                    <a:pt x="0" y="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21" name="Freeform 357"/>
            <p:cNvSpPr>
              <a:spLocks/>
            </p:cNvSpPr>
            <p:nvPr/>
          </p:nvSpPr>
          <p:spPr bwMode="auto">
            <a:xfrm>
              <a:off x="6710886" y="9285817"/>
              <a:ext cx="330414" cy="189682"/>
            </a:xfrm>
            <a:custGeom>
              <a:avLst/>
              <a:gdLst/>
              <a:ahLst/>
              <a:cxnLst>
                <a:cxn ang="0">
                  <a:pos x="5" y="42"/>
                </a:cxn>
                <a:cxn ang="0">
                  <a:pos x="15" y="34"/>
                </a:cxn>
                <a:cxn ang="0">
                  <a:pos x="4" y="34"/>
                </a:cxn>
                <a:cxn ang="0">
                  <a:pos x="5" y="23"/>
                </a:cxn>
                <a:cxn ang="0">
                  <a:pos x="1" y="25"/>
                </a:cxn>
                <a:cxn ang="0">
                  <a:pos x="3" y="17"/>
                </a:cxn>
                <a:cxn ang="0">
                  <a:pos x="20" y="14"/>
                </a:cxn>
                <a:cxn ang="0">
                  <a:pos x="18" y="10"/>
                </a:cxn>
                <a:cxn ang="0">
                  <a:pos x="31" y="6"/>
                </a:cxn>
                <a:cxn ang="0">
                  <a:pos x="40" y="5"/>
                </a:cxn>
                <a:cxn ang="0">
                  <a:pos x="61" y="0"/>
                </a:cxn>
                <a:cxn ang="0">
                  <a:pos x="88" y="3"/>
                </a:cxn>
                <a:cxn ang="0">
                  <a:pos x="109" y="8"/>
                </a:cxn>
                <a:cxn ang="0">
                  <a:pos x="145" y="11"/>
                </a:cxn>
                <a:cxn ang="0">
                  <a:pos x="135" y="20"/>
                </a:cxn>
                <a:cxn ang="0">
                  <a:pos x="125" y="34"/>
                </a:cxn>
                <a:cxn ang="0">
                  <a:pos x="129" y="45"/>
                </a:cxn>
                <a:cxn ang="0">
                  <a:pos x="128" y="55"/>
                </a:cxn>
                <a:cxn ang="0">
                  <a:pos x="135" y="61"/>
                </a:cxn>
                <a:cxn ang="0">
                  <a:pos x="140" y="69"/>
                </a:cxn>
                <a:cxn ang="0">
                  <a:pos x="130" y="83"/>
                </a:cxn>
                <a:cxn ang="0">
                  <a:pos x="116" y="80"/>
                </a:cxn>
                <a:cxn ang="0">
                  <a:pos x="103" y="83"/>
                </a:cxn>
                <a:cxn ang="0">
                  <a:pos x="76" y="69"/>
                </a:cxn>
                <a:cxn ang="0">
                  <a:pos x="65" y="65"/>
                </a:cxn>
                <a:cxn ang="0">
                  <a:pos x="56" y="62"/>
                </a:cxn>
                <a:cxn ang="0">
                  <a:pos x="32" y="70"/>
                </a:cxn>
                <a:cxn ang="0">
                  <a:pos x="36" y="53"/>
                </a:cxn>
                <a:cxn ang="0">
                  <a:pos x="31" y="52"/>
                </a:cxn>
                <a:cxn ang="0">
                  <a:pos x="5" y="42"/>
                </a:cxn>
              </a:cxnLst>
              <a:rect l="0" t="0" r="r" b="b"/>
              <a:pathLst>
                <a:path w="145" h="84">
                  <a:moveTo>
                    <a:pt x="5" y="42"/>
                  </a:moveTo>
                  <a:cubicBezTo>
                    <a:pt x="2" y="35"/>
                    <a:pt x="11" y="36"/>
                    <a:pt x="15" y="34"/>
                  </a:cubicBezTo>
                  <a:cubicBezTo>
                    <a:pt x="12" y="33"/>
                    <a:pt x="6" y="36"/>
                    <a:pt x="4" y="34"/>
                  </a:cubicBezTo>
                  <a:cubicBezTo>
                    <a:pt x="0" y="30"/>
                    <a:pt x="7" y="27"/>
                    <a:pt x="5" y="23"/>
                  </a:cubicBezTo>
                  <a:cubicBezTo>
                    <a:pt x="4" y="24"/>
                    <a:pt x="2" y="25"/>
                    <a:pt x="1" y="25"/>
                  </a:cubicBezTo>
                  <a:cubicBezTo>
                    <a:pt x="2" y="23"/>
                    <a:pt x="1" y="19"/>
                    <a:pt x="3" y="17"/>
                  </a:cubicBezTo>
                  <a:cubicBezTo>
                    <a:pt x="7" y="13"/>
                    <a:pt x="14" y="14"/>
                    <a:pt x="20" y="14"/>
                  </a:cubicBezTo>
                  <a:cubicBezTo>
                    <a:pt x="19" y="12"/>
                    <a:pt x="18" y="11"/>
                    <a:pt x="18" y="10"/>
                  </a:cubicBezTo>
                  <a:cubicBezTo>
                    <a:pt x="23" y="13"/>
                    <a:pt x="25" y="6"/>
                    <a:pt x="31" y="6"/>
                  </a:cubicBezTo>
                  <a:cubicBezTo>
                    <a:pt x="33" y="7"/>
                    <a:pt x="41" y="10"/>
                    <a:pt x="40" y="5"/>
                  </a:cubicBezTo>
                  <a:cubicBezTo>
                    <a:pt x="43" y="5"/>
                    <a:pt x="65" y="8"/>
                    <a:pt x="61" y="0"/>
                  </a:cubicBezTo>
                  <a:cubicBezTo>
                    <a:pt x="69" y="3"/>
                    <a:pt x="79" y="2"/>
                    <a:pt x="88" y="3"/>
                  </a:cubicBezTo>
                  <a:cubicBezTo>
                    <a:pt x="95" y="4"/>
                    <a:pt x="101" y="7"/>
                    <a:pt x="109" y="8"/>
                  </a:cubicBezTo>
                  <a:cubicBezTo>
                    <a:pt x="116" y="9"/>
                    <a:pt x="142" y="3"/>
                    <a:pt x="145" y="11"/>
                  </a:cubicBezTo>
                  <a:cubicBezTo>
                    <a:pt x="138" y="11"/>
                    <a:pt x="137" y="15"/>
                    <a:pt x="135" y="20"/>
                  </a:cubicBezTo>
                  <a:cubicBezTo>
                    <a:pt x="133" y="27"/>
                    <a:pt x="125" y="29"/>
                    <a:pt x="125" y="34"/>
                  </a:cubicBezTo>
                  <a:cubicBezTo>
                    <a:pt x="125" y="38"/>
                    <a:pt x="128" y="41"/>
                    <a:pt x="129" y="45"/>
                  </a:cubicBezTo>
                  <a:cubicBezTo>
                    <a:pt x="130" y="49"/>
                    <a:pt x="127" y="52"/>
                    <a:pt x="128" y="55"/>
                  </a:cubicBezTo>
                  <a:cubicBezTo>
                    <a:pt x="129" y="58"/>
                    <a:pt x="133" y="60"/>
                    <a:pt x="135" y="61"/>
                  </a:cubicBezTo>
                  <a:cubicBezTo>
                    <a:pt x="137" y="64"/>
                    <a:pt x="135" y="67"/>
                    <a:pt x="140" y="69"/>
                  </a:cubicBezTo>
                  <a:cubicBezTo>
                    <a:pt x="135" y="75"/>
                    <a:pt x="128" y="77"/>
                    <a:pt x="130" y="83"/>
                  </a:cubicBezTo>
                  <a:cubicBezTo>
                    <a:pt x="126" y="83"/>
                    <a:pt x="120" y="81"/>
                    <a:pt x="116" y="80"/>
                  </a:cubicBezTo>
                  <a:cubicBezTo>
                    <a:pt x="111" y="79"/>
                    <a:pt x="108" y="84"/>
                    <a:pt x="103" y="83"/>
                  </a:cubicBezTo>
                  <a:cubicBezTo>
                    <a:pt x="93" y="81"/>
                    <a:pt x="85" y="72"/>
                    <a:pt x="76" y="69"/>
                  </a:cubicBezTo>
                  <a:cubicBezTo>
                    <a:pt x="73" y="67"/>
                    <a:pt x="68" y="65"/>
                    <a:pt x="65" y="65"/>
                  </a:cubicBezTo>
                  <a:cubicBezTo>
                    <a:pt x="62" y="65"/>
                    <a:pt x="59" y="62"/>
                    <a:pt x="56" y="62"/>
                  </a:cubicBezTo>
                  <a:cubicBezTo>
                    <a:pt x="48" y="63"/>
                    <a:pt x="40" y="72"/>
                    <a:pt x="32" y="70"/>
                  </a:cubicBezTo>
                  <a:cubicBezTo>
                    <a:pt x="33" y="66"/>
                    <a:pt x="34" y="56"/>
                    <a:pt x="36" y="53"/>
                  </a:cubicBezTo>
                  <a:cubicBezTo>
                    <a:pt x="38" y="50"/>
                    <a:pt x="33" y="48"/>
                    <a:pt x="31" y="52"/>
                  </a:cubicBezTo>
                  <a:cubicBezTo>
                    <a:pt x="25" y="63"/>
                    <a:pt x="9" y="42"/>
                    <a:pt x="5" y="42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22" name="Freeform 358"/>
            <p:cNvSpPr>
              <a:spLocks/>
            </p:cNvSpPr>
            <p:nvPr/>
          </p:nvSpPr>
          <p:spPr bwMode="auto">
            <a:xfrm>
              <a:off x="8436381" y="11023549"/>
              <a:ext cx="281464" cy="238632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21" y="5"/>
                </a:cxn>
                <a:cxn ang="0">
                  <a:pos x="50" y="3"/>
                </a:cxn>
                <a:cxn ang="0">
                  <a:pos x="55" y="0"/>
                </a:cxn>
                <a:cxn ang="0">
                  <a:pos x="58" y="7"/>
                </a:cxn>
                <a:cxn ang="0">
                  <a:pos x="78" y="21"/>
                </a:cxn>
                <a:cxn ang="0">
                  <a:pos x="85" y="40"/>
                </a:cxn>
                <a:cxn ang="0">
                  <a:pos x="96" y="47"/>
                </a:cxn>
                <a:cxn ang="0">
                  <a:pos x="83" y="55"/>
                </a:cxn>
                <a:cxn ang="0">
                  <a:pos x="108" y="72"/>
                </a:cxn>
                <a:cxn ang="0">
                  <a:pos x="117" y="77"/>
                </a:cxn>
                <a:cxn ang="0">
                  <a:pos x="124" y="88"/>
                </a:cxn>
                <a:cxn ang="0">
                  <a:pos x="123" y="102"/>
                </a:cxn>
                <a:cxn ang="0">
                  <a:pos x="110" y="103"/>
                </a:cxn>
                <a:cxn ang="0">
                  <a:pos x="97" y="84"/>
                </a:cxn>
                <a:cxn ang="0">
                  <a:pos x="92" y="74"/>
                </a:cxn>
                <a:cxn ang="0">
                  <a:pos x="83" y="75"/>
                </a:cxn>
                <a:cxn ang="0">
                  <a:pos x="71" y="73"/>
                </a:cxn>
                <a:cxn ang="0">
                  <a:pos x="56" y="68"/>
                </a:cxn>
                <a:cxn ang="0">
                  <a:pos x="36" y="53"/>
                </a:cxn>
                <a:cxn ang="0">
                  <a:pos x="14" y="50"/>
                </a:cxn>
                <a:cxn ang="0">
                  <a:pos x="14" y="41"/>
                </a:cxn>
                <a:cxn ang="0">
                  <a:pos x="14" y="31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124" h="105">
                  <a:moveTo>
                    <a:pt x="0" y="5"/>
                  </a:moveTo>
                  <a:cubicBezTo>
                    <a:pt x="3" y="5"/>
                    <a:pt x="14" y="8"/>
                    <a:pt x="21" y="5"/>
                  </a:cubicBezTo>
                  <a:cubicBezTo>
                    <a:pt x="30" y="1"/>
                    <a:pt x="41" y="3"/>
                    <a:pt x="50" y="3"/>
                  </a:cubicBezTo>
                  <a:cubicBezTo>
                    <a:pt x="50" y="1"/>
                    <a:pt x="53" y="0"/>
                    <a:pt x="55" y="0"/>
                  </a:cubicBezTo>
                  <a:cubicBezTo>
                    <a:pt x="56" y="1"/>
                    <a:pt x="68" y="9"/>
                    <a:pt x="58" y="7"/>
                  </a:cubicBezTo>
                  <a:cubicBezTo>
                    <a:pt x="65" y="12"/>
                    <a:pt x="75" y="12"/>
                    <a:pt x="78" y="21"/>
                  </a:cubicBezTo>
                  <a:cubicBezTo>
                    <a:pt x="65" y="25"/>
                    <a:pt x="80" y="37"/>
                    <a:pt x="85" y="40"/>
                  </a:cubicBezTo>
                  <a:cubicBezTo>
                    <a:pt x="88" y="42"/>
                    <a:pt x="95" y="43"/>
                    <a:pt x="96" y="47"/>
                  </a:cubicBezTo>
                  <a:cubicBezTo>
                    <a:pt x="97" y="55"/>
                    <a:pt x="87" y="53"/>
                    <a:pt x="83" y="55"/>
                  </a:cubicBezTo>
                  <a:cubicBezTo>
                    <a:pt x="88" y="57"/>
                    <a:pt x="104" y="74"/>
                    <a:pt x="108" y="72"/>
                  </a:cubicBezTo>
                  <a:cubicBezTo>
                    <a:pt x="111" y="71"/>
                    <a:pt x="121" y="74"/>
                    <a:pt x="117" y="77"/>
                  </a:cubicBezTo>
                  <a:cubicBezTo>
                    <a:pt x="111" y="80"/>
                    <a:pt x="122" y="85"/>
                    <a:pt x="124" y="88"/>
                  </a:cubicBezTo>
                  <a:cubicBezTo>
                    <a:pt x="117" y="88"/>
                    <a:pt x="121" y="99"/>
                    <a:pt x="123" y="102"/>
                  </a:cubicBezTo>
                  <a:cubicBezTo>
                    <a:pt x="122" y="102"/>
                    <a:pt x="110" y="105"/>
                    <a:pt x="110" y="103"/>
                  </a:cubicBezTo>
                  <a:cubicBezTo>
                    <a:pt x="106" y="97"/>
                    <a:pt x="104" y="87"/>
                    <a:pt x="97" y="84"/>
                  </a:cubicBezTo>
                  <a:cubicBezTo>
                    <a:pt x="94" y="82"/>
                    <a:pt x="96" y="75"/>
                    <a:pt x="92" y="74"/>
                  </a:cubicBezTo>
                  <a:cubicBezTo>
                    <a:pt x="89" y="74"/>
                    <a:pt x="87" y="74"/>
                    <a:pt x="83" y="75"/>
                  </a:cubicBezTo>
                  <a:cubicBezTo>
                    <a:pt x="78" y="76"/>
                    <a:pt x="75" y="70"/>
                    <a:pt x="71" y="73"/>
                  </a:cubicBezTo>
                  <a:cubicBezTo>
                    <a:pt x="72" y="63"/>
                    <a:pt x="60" y="67"/>
                    <a:pt x="56" y="68"/>
                  </a:cubicBezTo>
                  <a:cubicBezTo>
                    <a:pt x="51" y="63"/>
                    <a:pt x="44" y="53"/>
                    <a:pt x="36" y="53"/>
                  </a:cubicBezTo>
                  <a:cubicBezTo>
                    <a:pt x="28" y="54"/>
                    <a:pt x="21" y="53"/>
                    <a:pt x="14" y="50"/>
                  </a:cubicBezTo>
                  <a:cubicBezTo>
                    <a:pt x="17" y="48"/>
                    <a:pt x="15" y="44"/>
                    <a:pt x="14" y="41"/>
                  </a:cubicBezTo>
                  <a:cubicBezTo>
                    <a:pt x="12" y="37"/>
                    <a:pt x="12" y="35"/>
                    <a:pt x="14" y="31"/>
                  </a:cubicBezTo>
                  <a:cubicBezTo>
                    <a:pt x="17" y="23"/>
                    <a:pt x="2" y="20"/>
                    <a:pt x="0" y="5"/>
                  </a:cubicBezTo>
                  <a:lnTo>
                    <a:pt x="0" y="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23" name="Freeform 366"/>
            <p:cNvSpPr>
              <a:spLocks/>
            </p:cNvSpPr>
            <p:nvPr/>
          </p:nvSpPr>
          <p:spPr bwMode="auto">
            <a:xfrm>
              <a:off x="4251139" y="10772678"/>
              <a:ext cx="991241" cy="764846"/>
            </a:xfrm>
            <a:custGeom>
              <a:avLst/>
              <a:gdLst/>
              <a:ahLst/>
              <a:cxnLst>
                <a:cxn ang="0">
                  <a:pos x="5" y="41"/>
                </a:cxn>
                <a:cxn ang="0">
                  <a:pos x="10" y="26"/>
                </a:cxn>
                <a:cxn ang="0">
                  <a:pos x="39" y="16"/>
                </a:cxn>
                <a:cxn ang="0">
                  <a:pos x="49" y="8"/>
                </a:cxn>
                <a:cxn ang="0">
                  <a:pos x="78" y="16"/>
                </a:cxn>
                <a:cxn ang="0">
                  <a:pos x="129" y="13"/>
                </a:cxn>
                <a:cxn ang="0">
                  <a:pos x="187" y="16"/>
                </a:cxn>
                <a:cxn ang="0">
                  <a:pos x="222" y="18"/>
                </a:cxn>
                <a:cxn ang="0">
                  <a:pos x="260" y="22"/>
                </a:cxn>
                <a:cxn ang="0">
                  <a:pos x="270" y="33"/>
                </a:cxn>
                <a:cxn ang="0">
                  <a:pos x="303" y="45"/>
                </a:cxn>
                <a:cxn ang="0">
                  <a:pos x="317" y="49"/>
                </a:cxn>
                <a:cxn ang="0">
                  <a:pos x="343" y="42"/>
                </a:cxn>
                <a:cxn ang="0">
                  <a:pos x="369" y="60"/>
                </a:cxn>
                <a:cxn ang="0">
                  <a:pos x="390" y="62"/>
                </a:cxn>
                <a:cxn ang="0">
                  <a:pos x="412" y="62"/>
                </a:cxn>
                <a:cxn ang="0">
                  <a:pos x="431" y="65"/>
                </a:cxn>
                <a:cxn ang="0">
                  <a:pos x="426" y="81"/>
                </a:cxn>
                <a:cxn ang="0">
                  <a:pos x="389" y="109"/>
                </a:cxn>
                <a:cxn ang="0">
                  <a:pos x="339" y="129"/>
                </a:cxn>
                <a:cxn ang="0">
                  <a:pos x="316" y="162"/>
                </a:cxn>
                <a:cxn ang="0">
                  <a:pos x="309" y="225"/>
                </a:cxn>
                <a:cxn ang="0">
                  <a:pos x="284" y="251"/>
                </a:cxn>
                <a:cxn ang="0">
                  <a:pos x="283" y="261"/>
                </a:cxn>
                <a:cxn ang="0">
                  <a:pos x="243" y="287"/>
                </a:cxn>
                <a:cxn ang="0">
                  <a:pos x="215" y="304"/>
                </a:cxn>
                <a:cxn ang="0">
                  <a:pos x="158" y="304"/>
                </a:cxn>
                <a:cxn ang="0">
                  <a:pos x="125" y="317"/>
                </a:cxn>
                <a:cxn ang="0">
                  <a:pos x="107" y="335"/>
                </a:cxn>
                <a:cxn ang="0">
                  <a:pos x="85" y="314"/>
                </a:cxn>
                <a:cxn ang="0">
                  <a:pos x="86" y="297"/>
                </a:cxn>
                <a:cxn ang="0">
                  <a:pos x="65" y="281"/>
                </a:cxn>
                <a:cxn ang="0">
                  <a:pos x="48" y="284"/>
                </a:cxn>
                <a:cxn ang="0">
                  <a:pos x="49" y="259"/>
                </a:cxn>
                <a:cxn ang="0">
                  <a:pos x="65" y="241"/>
                </a:cxn>
                <a:cxn ang="0">
                  <a:pos x="65" y="207"/>
                </a:cxn>
                <a:cxn ang="0">
                  <a:pos x="54" y="186"/>
                </a:cxn>
                <a:cxn ang="0">
                  <a:pos x="62" y="178"/>
                </a:cxn>
                <a:cxn ang="0">
                  <a:pos x="69" y="157"/>
                </a:cxn>
                <a:cxn ang="0">
                  <a:pos x="77" y="143"/>
                </a:cxn>
                <a:cxn ang="0">
                  <a:pos x="87" y="111"/>
                </a:cxn>
                <a:cxn ang="0">
                  <a:pos x="89" y="91"/>
                </a:cxn>
                <a:cxn ang="0">
                  <a:pos x="68" y="82"/>
                </a:cxn>
                <a:cxn ang="0">
                  <a:pos x="38" y="87"/>
                </a:cxn>
                <a:cxn ang="0">
                  <a:pos x="34" y="72"/>
                </a:cxn>
                <a:cxn ang="0">
                  <a:pos x="10" y="83"/>
                </a:cxn>
                <a:cxn ang="0">
                  <a:pos x="11" y="68"/>
                </a:cxn>
                <a:cxn ang="0">
                  <a:pos x="11" y="58"/>
                </a:cxn>
                <a:cxn ang="0">
                  <a:pos x="8" y="56"/>
                </a:cxn>
                <a:cxn ang="0">
                  <a:pos x="4" y="42"/>
                </a:cxn>
              </a:cxnLst>
              <a:rect l="0" t="0" r="r" b="b"/>
              <a:pathLst>
                <a:path w="431" h="335">
                  <a:moveTo>
                    <a:pt x="4" y="42"/>
                  </a:moveTo>
                  <a:cubicBezTo>
                    <a:pt x="4" y="42"/>
                    <a:pt x="4" y="41"/>
                    <a:pt x="5" y="41"/>
                  </a:cubicBezTo>
                  <a:cubicBezTo>
                    <a:pt x="0" y="41"/>
                    <a:pt x="0" y="37"/>
                    <a:pt x="1" y="34"/>
                  </a:cubicBezTo>
                  <a:cubicBezTo>
                    <a:pt x="3" y="28"/>
                    <a:pt x="7" y="30"/>
                    <a:pt x="10" y="26"/>
                  </a:cubicBezTo>
                  <a:cubicBezTo>
                    <a:pt x="17" y="19"/>
                    <a:pt x="30" y="23"/>
                    <a:pt x="39" y="19"/>
                  </a:cubicBezTo>
                  <a:cubicBezTo>
                    <a:pt x="32" y="19"/>
                    <a:pt x="37" y="17"/>
                    <a:pt x="39" y="16"/>
                  </a:cubicBezTo>
                  <a:cubicBezTo>
                    <a:pt x="38" y="16"/>
                    <a:pt x="36" y="17"/>
                    <a:pt x="35" y="17"/>
                  </a:cubicBezTo>
                  <a:cubicBezTo>
                    <a:pt x="34" y="12"/>
                    <a:pt x="49" y="0"/>
                    <a:pt x="49" y="8"/>
                  </a:cubicBezTo>
                  <a:cubicBezTo>
                    <a:pt x="52" y="7"/>
                    <a:pt x="54" y="5"/>
                    <a:pt x="56" y="4"/>
                  </a:cubicBezTo>
                  <a:cubicBezTo>
                    <a:pt x="57" y="9"/>
                    <a:pt x="78" y="7"/>
                    <a:pt x="78" y="16"/>
                  </a:cubicBezTo>
                  <a:cubicBezTo>
                    <a:pt x="84" y="7"/>
                    <a:pt x="103" y="14"/>
                    <a:pt x="111" y="12"/>
                  </a:cubicBezTo>
                  <a:cubicBezTo>
                    <a:pt x="119" y="11"/>
                    <a:pt x="121" y="11"/>
                    <a:pt x="129" y="13"/>
                  </a:cubicBezTo>
                  <a:cubicBezTo>
                    <a:pt x="137" y="15"/>
                    <a:pt x="146" y="16"/>
                    <a:pt x="154" y="18"/>
                  </a:cubicBezTo>
                  <a:cubicBezTo>
                    <a:pt x="166" y="20"/>
                    <a:pt x="177" y="19"/>
                    <a:pt x="187" y="16"/>
                  </a:cubicBezTo>
                  <a:cubicBezTo>
                    <a:pt x="194" y="15"/>
                    <a:pt x="202" y="16"/>
                    <a:pt x="208" y="20"/>
                  </a:cubicBezTo>
                  <a:cubicBezTo>
                    <a:pt x="216" y="24"/>
                    <a:pt x="215" y="18"/>
                    <a:pt x="222" y="18"/>
                  </a:cubicBezTo>
                  <a:cubicBezTo>
                    <a:pt x="229" y="19"/>
                    <a:pt x="235" y="21"/>
                    <a:pt x="242" y="23"/>
                  </a:cubicBezTo>
                  <a:cubicBezTo>
                    <a:pt x="245" y="23"/>
                    <a:pt x="258" y="19"/>
                    <a:pt x="260" y="22"/>
                  </a:cubicBezTo>
                  <a:cubicBezTo>
                    <a:pt x="262" y="25"/>
                    <a:pt x="273" y="21"/>
                    <a:pt x="271" y="28"/>
                  </a:cubicBezTo>
                  <a:cubicBezTo>
                    <a:pt x="271" y="30"/>
                    <a:pt x="269" y="32"/>
                    <a:pt x="270" y="33"/>
                  </a:cubicBezTo>
                  <a:cubicBezTo>
                    <a:pt x="273" y="37"/>
                    <a:pt x="272" y="33"/>
                    <a:pt x="276" y="33"/>
                  </a:cubicBezTo>
                  <a:cubicBezTo>
                    <a:pt x="286" y="34"/>
                    <a:pt x="299" y="43"/>
                    <a:pt x="303" y="45"/>
                  </a:cubicBezTo>
                  <a:cubicBezTo>
                    <a:pt x="305" y="46"/>
                    <a:pt x="308" y="44"/>
                    <a:pt x="310" y="44"/>
                  </a:cubicBezTo>
                  <a:cubicBezTo>
                    <a:pt x="312" y="45"/>
                    <a:pt x="314" y="49"/>
                    <a:pt x="317" y="49"/>
                  </a:cubicBezTo>
                  <a:cubicBezTo>
                    <a:pt x="324" y="47"/>
                    <a:pt x="333" y="47"/>
                    <a:pt x="341" y="50"/>
                  </a:cubicBezTo>
                  <a:cubicBezTo>
                    <a:pt x="340" y="47"/>
                    <a:pt x="341" y="45"/>
                    <a:pt x="343" y="42"/>
                  </a:cubicBezTo>
                  <a:cubicBezTo>
                    <a:pt x="347" y="42"/>
                    <a:pt x="350" y="43"/>
                    <a:pt x="358" y="47"/>
                  </a:cubicBezTo>
                  <a:cubicBezTo>
                    <a:pt x="364" y="48"/>
                    <a:pt x="370" y="50"/>
                    <a:pt x="369" y="60"/>
                  </a:cubicBezTo>
                  <a:cubicBezTo>
                    <a:pt x="377" y="59"/>
                    <a:pt x="377" y="53"/>
                    <a:pt x="377" y="57"/>
                  </a:cubicBezTo>
                  <a:cubicBezTo>
                    <a:pt x="379" y="58"/>
                    <a:pt x="388" y="63"/>
                    <a:pt x="390" y="62"/>
                  </a:cubicBezTo>
                  <a:cubicBezTo>
                    <a:pt x="392" y="62"/>
                    <a:pt x="394" y="60"/>
                    <a:pt x="397" y="61"/>
                  </a:cubicBezTo>
                  <a:cubicBezTo>
                    <a:pt x="402" y="63"/>
                    <a:pt x="408" y="65"/>
                    <a:pt x="412" y="62"/>
                  </a:cubicBezTo>
                  <a:cubicBezTo>
                    <a:pt x="416" y="59"/>
                    <a:pt x="419" y="59"/>
                    <a:pt x="427" y="60"/>
                  </a:cubicBezTo>
                  <a:cubicBezTo>
                    <a:pt x="430" y="60"/>
                    <a:pt x="427" y="65"/>
                    <a:pt x="431" y="65"/>
                  </a:cubicBezTo>
                  <a:cubicBezTo>
                    <a:pt x="431" y="69"/>
                    <a:pt x="429" y="67"/>
                    <a:pt x="427" y="69"/>
                  </a:cubicBezTo>
                  <a:cubicBezTo>
                    <a:pt x="423" y="72"/>
                    <a:pt x="427" y="78"/>
                    <a:pt x="426" y="81"/>
                  </a:cubicBezTo>
                  <a:cubicBezTo>
                    <a:pt x="426" y="91"/>
                    <a:pt x="406" y="97"/>
                    <a:pt x="399" y="100"/>
                  </a:cubicBezTo>
                  <a:cubicBezTo>
                    <a:pt x="394" y="102"/>
                    <a:pt x="393" y="107"/>
                    <a:pt x="389" y="109"/>
                  </a:cubicBezTo>
                  <a:cubicBezTo>
                    <a:pt x="383" y="111"/>
                    <a:pt x="376" y="111"/>
                    <a:pt x="371" y="113"/>
                  </a:cubicBezTo>
                  <a:cubicBezTo>
                    <a:pt x="358" y="116"/>
                    <a:pt x="350" y="122"/>
                    <a:pt x="339" y="129"/>
                  </a:cubicBezTo>
                  <a:cubicBezTo>
                    <a:pt x="347" y="136"/>
                    <a:pt x="339" y="137"/>
                    <a:pt x="334" y="140"/>
                  </a:cubicBezTo>
                  <a:cubicBezTo>
                    <a:pt x="325" y="145"/>
                    <a:pt x="324" y="156"/>
                    <a:pt x="316" y="162"/>
                  </a:cubicBezTo>
                  <a:cubicBezTo>
                    <a:pt x="302" y="171"/>
                    <a:pt x="297" y="196"/>
                    <a:pt x="308" y="208"/>
                  </a:cubicBezTo>
                  <a:cubicBezTo>
                    <a:pt x="315" y="216"/>
                    <a:pt x="321" y="218"/>
                    <a:pt x="309" y="225"/>
                  </a:cubicBezTo>
                  <a:cubicBezTo>
                    <a:pt x="303" y="229"/>
                    <a:pt x="298" y="231"/>
                    <a:pt x="292" y="237"/>
                  </a:cubicBezTo>
                  <a:cubicBezTo>
                    <a:pt x="289" y="240"/>
                    <a:pt x="286" y="246"/>
                    <a:pt x="284" y="251"/>
                  </a:cubicBezTo>
                  <a:cubicBezTo>
                    <a:pt x="283" y="254"/>
                    <a:pt x="281" y="257"/>
                    <a:pt x="281" y="261"/>
                  </a:cubicBezTo>
                  <a:cubicBezTo>
                    <a:pt x="281" y="264"/>
                    <a:pt x="286" y="268"/>
                    <a:pt x="283" y="261"/>
                  </a:cubicBezTo>
                  <a:cubicBezTo>
                    <a:pt x="287" y="268"/>
                    <a:pt x="269" y="269"/>
                    <a:pt x="265" y="269"/>
                  </a:cubicBezTo>
                  <a:cubicBezTo>
                    <a:pt x="257" y="270"/>
                    <a:pt x="245" y="278"/>
                    <a:pt x="243" y="287"/>
                  </a:cubicBezTo>
                  <a:cubicBezTo>
                    <a:pt x="241" y="294"/>
                    <a:pt x="235" y="307"/>
                    <a:pt x="227" y="301"/>
                  </a:cubicBezTo>
                  <a:cubicBezTo>
                    <a:pt x="222" y="297"/>
                    <a:pt x="219" y="302"/>
                    <a:pt x="215" y="304"/>
                  </a:cubicBezTo>
                  <a:cubicBezTo>
                    <a:pt x="209" y="306"/>
                    <a:pt x="203" y="303"/>
                    <a:pt x="197" y="304"/>
                  </a:cubicBezTo>
                  <a:cubicBezTo>
                    <a:pt x="184" y="306"/>
                    <a:pt x="171" y="304"/>
                    <a:pt x="158" y="304"/>
                  </a:cubicBezTo>
                  <a:cubicBezTo>
                    <a:pt x="151" y="305"/>
                    <a:pt x="150" y="306"/>
                    <a:pt x="145" y="311"/>
                  </a:cubicBezTo>
                  <a:cubicBezTo>
                    <a:pt x="139" y="316"/>
                    <a:pt x="131" y="314"/>
                    <a:pt x="125" y="317"/>
                  </a:cubicBezTo>
                  <a:cubicBezTo>
                    <a:pt x="122" y="319"/>
                    <a:pt x="118" y="330"/>
                    <a:pt x="115" y="330"/>
                  </a:cubicBezTo>
                  <a:cubicBezTo>
                    <a:pt x="112" y="329"/>
                    <a:pt x="113" y="335"/>
                    <a:pt x="107" y="335"/>
                  </a:cubicBezTo>
                  <a:cubicBezTo>
                    <a:pt x="102" y="335"/>
                    <a:pt x="99" y="327"/>
                    <a:pt x="94" y="328"/>
                  </a:cubicBezTo>
                  <a:cubicBezTo>
                    <a:pt x="89" y="328"/>
                    <a:pt x="86" y="318"/>
                    <a:pt x="85" y="314"/>
                  </a:cubicBezTo>
                  <a:cubicBezTo>
                    <a:pt x="91" y="313"/>
                    <a:pt x="83" y="309"/>
                    <a:pt x="81" y="307"/>
                  </a:cubicBezTo>
                  <a:cubicBezTo>
                    <a:pt x="77" y="304"/>
                    <a:pt x="82" y="298"/>
                    <a:pt x="86" y="297"/>
                  </a:cubicBezTo>
                  <a:cubicBezTo>
                    <a:pt x="84" y="296"/>
                    <a:pt x="82" y="297"/>
                    <a:pt x="82" y="300"/>
                  </a:cubicBezTo>
                  <a:cubicBezTo>
                    <a:pt x="80" y="297"/>
                    <a:pt x="61" y="284"/>
                    <a:pt x="65" y="281"/>
                  </a:cubicBezTo>
                  <a:cubicBezTo>
                    <a:pt x="58" y="280"/>
                    <a:pt x="65" y="283"/>
                    <a:pt x="58" y="283"/>
                  </a:cubicBezTo>
                  <a:cubicBezTo>
                    <a:pt x="55" y="284"/>
                    <a:pt x="51" y="285"/>
                    <a:pt x="48" y="284"/>
                  </a:cubicBezTo>
                  <a:cubicBezTo>
                    <a:pt x="43" y="282"/>
                    <a:pt x="43" y="271"/>
                    <a:pt x="44" y="267"/>
                  </a:cubicBezTo>
                  <a:cubicBezTo>
                    <a:pt x="45" y="264"/>
                    <a:pt x="47" y="261"/>
                    <a:pt x="49" y="259"/>
                  </a:cubicBezTo>
                  <a:cubicBezTo>
                    <a:pt x="52" y="256"/>
                    <a:pt x="52" y="252"/>
                    <a:pt x="54" y="250"/>
                  </a:cubicBezTo>
                  <a:cubicBezTo>
                    <a:pt x="60" y="245"/>
                    <a:pt x="62" y="249"/>
                    <a:pt x="65" y="241"/>
                  </a:cubicBezTo>
                  <a:cubicBezTo>
                    <a:pt x="59" y="243"/>
                    <a:pt x="53" y="234"/>
                    <a:pt x="53" y="228"/>
                  </a:cubicBezTo>
                  <a:cubicBezTo>
                    <a:pt x="53" y="219"/>
                    <a:pt x="63" y="215"/>
                    <a:pt x="65" y="207"/>
                  </a:cubicBezTo>
                  <a:cubicBezTo>
                    <a:pt x="67" y="203"/>
                    <a:pt x="59" y="197"/>
                    <a:pt x="57" y="193"/>
                  </a:cubicBezTo>
                  <a:cubicBezTo>
                    <a:pt x="55" y="190"/>
                    <a:pt x="57" y="188"/>
                    <a:pt x="54" y="186"/>
                  </a:cubicBezTo>
                  <a:cubicBezTo>
                    <a:pt x="53" y="183"/>
                    <a:pt x="50" y="181"/>
                    <a:pt x="49" y="178"/>
                  </a:cubicBezTo>
                  <a:cubicBezTo>
                    <a:pt x="53" y="179"/>
                    <a:pt x="58" y="178"/>
                    <a:pt x="62" y="178"/>
                  </a:cubicBezTo>
                  <a:cubicBezTo>
                    <a:pt x="67" y="178"/>
                    <a:pt x="66" y="176"/>
                    <a:pt x="68" y="173"/>
                  </a:cubicBezTo>
                  <a:cubicBezTo>
                    <a:pt x="70" y="169"/>
                    <a:pt x="74" y="168"/>
                    <a:pt x="69" y="157"/>
                  </a:cubicBezTo>
                  <a:cubicBezTo>
                    <a:pt x="68" y="154"/>
                    <a:pt x="74" y="152"/>
                    <a:pt x="75" y="152"/>
                  </a:cubicBezTo>
                  <a:cubicBezTo>
                    <a:pt x="78" y="150"/>
                    <a:pt x="77" y="146"/>
                    <a:pt x="77" y="143"/>
                  </a:cubicBezTo>
                  <a:cubicBezTo>
                    <a:pt x="77" y="141"/>
                    <a:pt x="78" y="120"/>
                    <a:pt x="75" y="120"/>
                  </a:cubicBezTo>
                  <a:cubicBezTo>
                    <a:pt x="80" y="119"/>
                    <a:pt x="82" y="114"/>
                    <a:pt x="87" y="111"/>
                  </a:cubicBezTo>
                  <a:cubicBezTo>
                    <a:pt x="90" y="109"/>
                    <a:pt x="102" y="99"/>
                    <a:pt x="100" y="96"/>
                  </a:cubicBezTo>
                  <a:cubicBezTo>
                    <a:pt x="98" y="92"/>
                    <a:pt x="89" y="93"/>
                    <a:pt x="89" y="91"/>
                  </a:cubicBezTo>
                  <a:cubicBezTo>
                    <a:pt x="88" y="88"/>
                    <a:pt x="91" y="78"/>
                    <a:pt x="87" y="82"/>
                  </a:cubicBezTo>
                  <a:cubicBezTo>
                    <a:pt x="85" y="84"/>
                    <a:pt x="68" y="79"/>
                    <a:pt x="68" y="82"/>
                  </a:cubicBezTo>
                  <a:cubicBezTo>
                    <a:pt x="67" y="88"/>
                    <a:pt x="57" y="86"/>
                    <a:pt x="54" y="84"/>
                  </a:cubicBezTo>
                  <a:cubicBezTo>
                    <a:pt x="48" y="82"/>
                    <a:pt x="43" y="85"/>
                    <a:pt x="38" y="87"/>
                  </a:cubicBezTo>
                  <a:cubicBezTo>
                    <a:pt x="27" y="90"/>
                    <a:pt x="34" y="79"/>
                    <a:pt x="38" y="77"/>
                  </a:cubicBezTo>
                  <a:cubicBezTo>
                    <a:pt x="34" y="77"/>
                    <a:pt x="33" y="75"/>
                    <a:pt x="34" y="72"/>
                  </a:cubicBezTo>
                  <a:cubicBezTo>
                    <a:pt x="31" y="75"/>
                    <a:pt x="26" y="75"/>
                    <a:pt x="22" y="76"/>
                  </a:cubicBezTo>
                  <a:cubicBezTo>
                    <a:pt x="18" y="77"/>
                    <a:pt x="15" y="81"/>
                    <a:pt x="10" y="83"/>
                  </a:cubicBezTo>
                  <a:cubicBezTo>
                    <a:pt x="6" y="73"/>
                    <a:pt x="18" y="72"/>
                    <a:pt x="20" y="64"/>
                  </a:cubicBezTo>
                  <a:cubicBezTo>
                    <a:pt x="19" y="67"/>
                    <a:pt x="15" y="68"/>
                    <a:pt x="11" y="68"/>
                  </a:cubicBezTo>
                  <a:cubicBezTo>
                    <a:pt x="12" y="64"/>
                    <a:pt x="16" y="63"/>
                    <a:pt x="19" y="61"/>
                  </a:cubicBezTo>
                  <a:cubicBezTo>
                    <a:pt x="16" y="62"/>
                    <a:pt x="11" y="63"/>
                    <a:pt x="11" y="58"/>
                  </a:cubicBezTo>
                  <a:cubicBezTo>
                    <a:pt x="11" y="54"/>
                    <a:pt x="17" y="53"/>
                    <a:pt x="18" y="49"/>
                  </a:cubicBezTo>
                  <a:cubicBezTo>
                    <a:pt x="14" y="52"/>
                    <a:pt x="9" y="52"/>
                    <a:pt x="8" y="56"/>
                  </a:cubicBezTo>
                  <a:cubicBezTo>
                    <a:pt x="4" y="51"/>
                    <a:pt x="10" y="47"/>
                    <a:pt x="13" y="44"/>
                  </a:cubicBezTo>
                  <a:cubicBezTo>
                    <a:pt x="10" y="47"/>
                    <a:pt x="5" y="48"/>
                    <a:pt x="4" y="4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24" name="Freeform 367"/>
            <p:cNvSpPr>
              <a:spLocks/>
            </p:cNvSpPr>
            <p:nvPr/>
          </p:nvSpPr>
          <p:spPr bwMode="auto">
            <a:xfrm>
              <a:off x="5058818" y="11237705"/>
              <a:ext cx="42832" cy="24476"/>
            </a:xfrm>
            <a:custGeom>
              <a:avLst/>
              <a:gdLst/>
              <a:ahLst/>
              <a:cxnLst>
                <a:cxn ang="0">
                  <a:pos x="7" y="12"/>
                </a:cxn>
                <a:cxn ang="0">
                  <a:pos x="8" y="1"/>
                </a:cxn>
                <a:cxn ang="0">
                  <a:pos x="15" y="2"/>
                </a:cxn>
                <a:cxn ang="0">
                  <a:pos x="7" y="12"/>
                </a:cxn>
              </a:cxnLst>
              <a:rect l="0" t="0" r="r" b="b"/>
              <a:pathLst>
                <a:path w="18" h="12">
                  <a:moveTo>
                    <a:pt x="7" y="12"/>
                  </a:moveTo>
                  <a:cubicBezTo>
                    <a:pt x="0" y="10"/>
                    <a:pt x="3" y="4"/>
                    <a:pt x="8" y="1"/>
                  </a:cubicBezTo>
                  <a:cubicBezTo>
                    <a:pt x="10" y="0"/>
                    <a:pt x="13" y="0"/>
                    <a:pt x="15" y="2"/>
                  </a:cubicBezTo>
                  <a:cubicBezTo>
                    <a:pt x="18" y="5"/>
                    <a:pt x="9" y="9"/>
                    <a:pt x="7" y="1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25" name="Freeform 368"/>
            <p:cNvSpPr>
              <a:spLocks/>
            </p:cNvSpPr>
            <p:nvPr/>
          </p:nvSpPr>
          <p:spPr bwMode="auto">
            <a:xfrm>
              <a:off x="5077174" y="11268299"/>
              <a:ext cx="6119" cy="12237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4" y="3"/>
                </a:cxn>
                <a:cxn ang="0">
                  <a:pos x="1" y="5"/>
                </a:cxn>
              </a:cxnLst>
              <a:rect l="0" t="0" r="r" b="b"/>
              <a:pathLst>
                <a:path w="4" h="5">
                  <a:moveTo>
                    <a:pt x="1" y="5"/>
                  </a:moveTo>
                  <a:cubicBezTo>
                    <a:pt x="0" y="1"/>
                    <a:pt x="1" y="0"/>
                    <a:pt x="4" y="3"/>
                  </a:cubicBezTo>
                  <a:cubicBezTo>
                    <a:pt x="3" y="4"/>
                    <a:pt x="2" y="4"/>
                    <a:pt x="1" y="5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26" name="Freeform 369"/>
            <p:cNvSpPr>
              <a:spLocks/>
            </p:cNvSpPr>
            <p:nvPr/>
          </p:nvSpPr>
          <p:spPr bwMode="auto">
            <a:xfrm>
              <a:off x="5150600" y="11152042"/>
              <a:ext cx="97900" cy="67306"/>
            </a:xfrm>
            <a:custGeom>
              <a:avLst/>
              <a:gdLst/>
              <a:ahLst/>
              <a:cxnLst>
                <a:cxn ang="0">
                  <a:pos x="35" y="23"/>
                </a:cxn>
                <a:cxn ang="0">
                  <a:pos x="21" y="25"/>
                </a:cxn>
                <a:cxn ang="0">
                  <a:pos x="9" y="19"/>
                </a:cxn>
                <a:cxn ang="0">
                  <a:pos x="9" y="10"/>
                </a:cxn>
                <a:cxn ang="0">
                  <a:pos x="33" y="0"/>
                </a:cxn>
                <a:cxn ang="0">
                  <a:pos x="32" y="8"/>
                </a:cxn>
                <a:cxn ang="0">
                  <a:pos x="41" y="9"/>
                </a:cxn>
                <a:cxn ang="0">
                  <a:pos x="35" y="23"/>
                </a:cxn>
              </a:cxnLst>
              <a:rect l="0" t="0" r="r" b="b"/>
              <a:pathLst>
                <a:path w="44" h="30">
                  <a:moveTo>
                    <a:pt x="35" y="23"/>
                  </a:moveTo>
                  <a:cubicBezTo>
                    <a:pt x="29" y="30"/>
                    <a:pt x="29" y="27"/>
                    <a:pt x="21" y="25"/>
                  </a:cubicBezTo>
                  <a:cubicBezTo>
                    <a:pt x="13" y="24"/>
                    <a:pt x="18" y="15"/>
                    <a:pt x="9" y="19"/>
                  </a:cubicBezTo>
                  <a:cubicBezTo>
                    <a:pt x="0" y="23"/>
                    <a:pt x="7" y="12"/>
                    <a:pt x="9" y="10"/>
                  </a:cubicBezTo>
                  <a:cubicBezTo>
                    <a:pt x="17" y="5"/>
                    <a:pt x="25" y="2"/>
                    <a:pt x="33" y="0"/>
                  </a:cubicBezTo>
                  <a:cubicBezTo>
                    <a:pt x="30" y="1"/>
                    <a:pt x="28" y="5"/>
                    <a:pt x="32" y="8"/>
                  </a:cubicBezTo>
                  <a:cubicBezTo>
                    <a:pt x="34" y="10"/>
                    <a:pt x="38" y="7"/>
                    <a:pt x="41" y="9"/>
                  </a:cubicBezTo>
                  <a:cubicBezTo>
                    <a:pt x="44" y="12"/>
                    <a:pt x="35" y="20"/>
                    <a:pt x="35" y="23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27" name="Freeform 370"/>
            <p:cNvSpPr>
              <a:spLocks/>
            </p:cNvSpPr>
            <p:nvPr/>
          </p:nvSpPr>
          <p:spPr bwMode="auto">
            <a:xfrm>
              <a:off x="5272974" y="11133686"/>
              <a:ext cx="42832" cy="30594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8" y="13"/>
                </a:cxn>
                <a:cxn ang="0">
                  <a:pos x="0" y="6"/>
                </a:cxn>
              </a:cxnLst>
              <a:rect l="0" t="0" r="r" b="b"/>
              <a:pathLst>
                <a:path w="18" h="14">
                  <a:moveTo>
                    <a:pt x="0" y="6"/>
                  </a:moveTo>
                  <a:cubicBezTo>
                    <a:pt x="6" y="0"/>
                    <a:pt x="17" y="5"/>
                    <a:pt x="18" y="13"/>
                  </a:cubicBezTo>
                  <a:cubicBezTo>
                    <a:pt x="13" y="14"/>
                    <a:pt x="2" y="10"/>
                    <a:pt x="0" y="6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28" name="Freeform 371"/>
            <p:cNvSpPr>
              <a:spLocks/>
            </p:cNvSpPr>
            <p:nvPr/>
          </p:nvSpPr>
          <p:spPr bwMode="auto">
            <a:xfrm>
              <a:off x="6239741" y="10313771"/>
              <a:ext cx="532333" cy="275345"/>
            </a:xfrm>
            <a:custGeom>
              <a:avLst/>
              <a:gdLst/>
              <a:ahLst/>
              <a:cxnLst>
                <a:cxn ang="0">
                  <a:pos x="0" y="73"/>
                </a:cxn>
                <a:cxn ang="0">
                  <a:pos x="12" y="68"/>
                </a:cxn>
                <a:cxn ang="0">
                  <a:pos x="11" y="53"/>
                </a:cxn>
                <a:cxn ang="0">
                  <a:pos x="18" y="44"/>
                </a:cxn>
                <a:cxn ang="0">
                  <a:pos x="14" y="37"/>
                </a:cxn>
                <a:cxn ang="0">
                  <a:pos x="28" y="38"/>
                </a:cxn>
                <a:cxn ang="0">
                  <a:pos x="35" y="26"/>
                </a:cxn>
                <a:cxn ang="0">
                  <a:pos x="44" y="30"/>
                </a:cxn>
                <a:cxn ang="0">
                  <a:pos x="90" y="33"/>
                </a:cxn>
                <a:cxn ang="0">
                  <a:pos x="100" y="25"/>
                </a:cxn>
                <a:cxn ang="0">
                  <a:pos x="110" y="19"/>
                </a:cxn>
                <a:cxn ang="0">
                  <a:pos x="121" y="19"/>
                </a:cxn>
                <a:cxn ang="0">
                  <a:pos x="140" y="15"/>
                </a:cxn>
                <a:cxn ang="0">
                  <a:pos x="145" y="3"/>
                </a:cxn>
                <a:cxn ang="0">
                  <a:pos x="169" y="5"/>
                </a:cxn>
                <a:cxn ang="0">
                  <a:pos x="180" y="6"/>
                </a:cxn>
                <a:cxn ang="0">
                  <a:pos x="194" y="10"/>
                </a:cxn>
                <a:cxn ang="0">
                  <a:pos x="219" y="21"/>
                </a:cxn>
                <a:cxn ang="0">
                  <a:pos x="220" y="33"/>
                </a:cxn>
                <a:cxn ang="0">
                  <a:pos x="205" y="38"/>
                </a:cxn>
                <a:cxn ang="0">
                  <a:pos x="196" y="51"/>
                </a:cxn>
                <a:cxn ang="0">
                  <a:pos x="183" y="76"/>
                </a:cxn>
                <a:cxn ang="0">
                  <a:pos x="174" y="89"/>
                </a:cxn>
                <a:cxn ang="0">
                  <a:pos x="166" y="98"/>
                </a:cxn>
                <a:cxn ang="0">
                  <a:pos x="156" y="101"/>
                </a:cxn>
                <a:cxn ang="0">
                  <a:pos x="146" y="103"/>
                </a:cxn>
                <a:cxn ang="0">
                  <a:pos x="129" y="103"/>
                </a:cxn>
                <a:cxn ang="0">
                  <a:pos x="115" y="103"/>
                </a:cxn>
                <a:cxn ang="0">
                  <a:pos x="105" y="110"/>
                </a:cxn>
                <a:cxn ang="0">
                  <a:pos x="90" y="113"/>
                </a:cxn>
                <a:cxn ang="0">
                  <a:pos x="79" y="120"/>
                </a:cxn>
                <a:cxn ang="0">
                  <a:pos x="51" y="114"/>
                </a:cxn>
                <a:cxn ang="0">
                  <a:pos x="40" y="108"/>
                </a:cxn>
                <a:cxn ang="0">
                  <a:pos x="24" y="95"/>
                </a:cxn>
                <a:cxn ang="0">
                  <a:pos x="11" y="83"/>
                </a:cxn>
                <a:cxn ang="0">
                  <a:pos x="0" y="73"/>
                </a:cxn>
              </a:cxnLst>
              <a:rect l="0" t="0" r="r" b="b"/>
              <a:pathLst>
                <a:path w="230" h="121">
                  <a:moveTo>
                    <a:pt x="0" y="73"/>
                  </a:moveTo>
                  <a:cubicBezTo>
                    <a:pt x="3" y="69"/>
                    <a:pt x="7" y="67"/>
                    <a:pt x="12" y="68"/>
                  </a:cubicBezTo>
                  <a:cubicBezTo>
                    <a:pt x="11" y="63"/>
                    <a:pt x="10" y="58"/>
                    <a:pt x="11" y="53"/>
                  </a:cubicBezTo>
                  <a:cubicBezTo>
                    <a:pt x="12" y="49"/>
                    <a:pt x="17" y="48"/>
                    <a:pt x="18" y="44"/>
                  </a:cubicBezTo>
                  <a:cubicBezTo>
                    <a:pt x="19" y="41"/>
                    <a:pt x="8" y="40"/>
                    <a:pt x="14" y="37"/>
                  </a:cubicBezTo>
                  <a:cubicBezTo>
                    <a:pt x="19" y="35"/>
                    <a:pt x="24" y="44"/>
                    <a:pt x="28" y="38"/>
                  </a:cubicBezTo>
                  <a:cubicBezTo>
                    <a:pt x="30" y="33"/>
                    <a:pt x="32" y="28"/>
                    <a:pt x="35" y="26"/>
                  </a:cubicBezTo>
                  <a:cubicBezTo>
                    <a:pt x="37" y="24"/>
                    <a:pt x="39" y="25"/>
                    <a:pt x="44" y="30"/>
                  </a:cubicBezTo>
                  <a:cubicBezTo>
                    <a:pt x="59" y="41"/>
                    <a:pt x="73" y="35"/>
                    <a:pt x="90" y="33"/>
                  </a:cubicBezTo>
                  <a:cubicBezTo>
                    <a:pt x="81" y="26"/>
                    <a:pt x="94" y="26"/>
                    <a:pt x="100" y="25"/>
                  </a:cubicBezTo>
                  <a:cubicBezTo>
                    <a:pt x="102" y="25"/>
                    <a:pt x="109" y="22"/>
                    <a:pt x="110" y="19"/>
                  </a:cubicBezTo>
                  <a:cubicBezTo>
                    <a:pt x="111" y="13"/>
                    <a:pt x="116" y="18"/>
                    <a:pt x="121" y="19"/>
                  </a:cubicBezTo>
                  <a:cubicBezTo>
                    <a:pt x="126" y="22"/>
                    <a:pt x="135" y="19"/>
                    <a:pt x="140" y="15"/>
                  </a:cubicBezTo>
                  <a:cubicBezTo>
                    <a:pt x="143" y="12"/>
                    <a:pt x="142" y="4"/>
                    <a:pt x="145" y="3"/>
                  </a:cubicBezTo>
                  <a:cubicBezTo>
                    <a:pt x="153" y="0"/>
                    <a:pt x="162" y="4"/>
                    <a:pt x="169" y="5"/>
                  </a:cubicBezTo>
                  <a:cubicBezTo>
                    <a:pt x="172" y="0"/>
                    <a:pt x="177" y="3"/>
                    <a:pt x="180" y="6"/>
                  </a:cubicBezTo>
                  <a:cubicBezTo>
                    <a:pt x="184" y="11"/>
                    <a:pt x="189" y="12"/>
                    <a:pt x="194" y="10"/>
                  </a:cubicBezTo>
                  <a:cubicBezTo>
                    <a:pt x="205" y="6"/>
                    <a:pt x="210" y="18"/>
                    <a:pt x="219" y="21"/>
                  </a:cubicBezTo>
                  <a:cubicBezTo>
                    <a:pt x="230" y="25"/>
                    <a:pt x="223" y="31"/>
                    <a:pt x="220" y="33"/>
                  </a:cubicBezTo>
                  <a:cubicBezTo>
                    <a:pt x="215" y="37"/>
                    <a:pt x="208" y="34"/>
                    <a:pt x="205" y="38"/>
                  </a:cubicBezTo>
                  <a:cubicBezTo>
                    <a:pt x="202" y="42"/>
                    <a:pt x="196" y="47"/>
                    <a:pt x="196" y="51"/>
                  </a:cubicBezTo>
                  <a:cubicBezTo>
                    <a:pt x="196" y="54"/>
                    <a:pt x="188" y="67"/>
                    <a:pt x="183" y="76"/>
                  </a:cubicBezTo>
                  <a:cubicBezTo>
                    <a:pt x="180" y="80"/>
                    <a:pt x="175" y="84"/>
                    <a:pt x="174" y="89"/>
                  </a:cubicBezTo>
                  <a:cubicBezTo>
                    <a:pt x="173" y="93"/>
                    <a:pt x="174" y="96"/>
                    <a:pt x="166" y="98"/>
                  </a:cubicBezTo>
                  <a:cubicBezTo>
                    <a:pt x="162" y="99"/>
                    <a:pt x="159" y="97"/>
                    <a:pt x="156" y="101"/>
                  </a:cubicBezTo>
                  <a:cubicBezTo>
                    <a:pt x="153" y="106"/>
                    <a:pt x="149" y="102"/>
                    <a:pt x="146" y="103"/>
                  </a:cubicBezTo>
                  <a:cubicBezTo>
                    <a:pt x="140" y="105"/>
                    <a:pt x="134" y="104"/>
                    <a:pt x="129" y="103"/>
                  </a:cubicBezTo>
                  <a:cubicBezTo>
                    <a:pt x="125" y="103"/>
                    <a:pt x="119" y="100"/>
                    <a:pt x="115" y="103"/>
                  </a:cubicBezTo>
                  <a:cubicBezTo>
                    <a:pt x="112" y="107"/>
                    <a:pt x="110" y="110"/>
                    <a:pt x="105" y="110"/>
                  </a:cubicBezTo>
                  <a:cubicBezTo>
                    <a:pt x="100" y="110"/>
                    <a:pt x="94" y="111"/>
                    <a:pt x="90" y="113"/>
                  </a:cubicBezTo>
                  <a:cubicBezTo>
                    <a:pt x="85" y="115"/>
                    <a:pt x="84" y="119"/>
                    <a:pt x="79" y="120"/>
                  </a:cubicBezTo>
                  <a:cubicBezTo>
                    <a:pt x="70" y="121"/>
                    <a:pt x="58" y="119"/>
                    <a:pt x="51" y="114"/>
                  </a:cubicBezTo>
                  <a:cubicBezTo>
                    <a:pt x="47" y="112"/>
                    <a:pt x="43" y="112"/>
                    <a:pt x="40" y="108"/>
                  </a:cubicBezTo>
                  <a:cubicBezTo>
                    <a:pt x="36" y="102"/>
                    <a:pt x="30" y="99"/>
                    <a:pt x="24" y="95"/>
                  </a:cubicBezTo>
                  <a:cubicBezTo>
                    <a:pt x="19" y="91"/>
                    <a:pt x="15" y="88"/>
                    <a:pt x="11" y="83"/>
                  </a:cubicBezTo>
                  <a:cubicBezTo>
                    <a:pt x="9" y="79"/>
                    <a:pt x="6" y="72"/>
                    <a:pt x="0" y="73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29" name="Freeform 372"/>
            <p:cNvSpPr>
              <a:spLocks/>
            </p:cNvSpPr>
            <p:nvPr/>
          </p:nvSpPr>
          <p:spPr bwMode="auto">
            <a:xfrm>
              <a:off x="3504650" y="8673940"/>
              <a:ext cx="722015" cy="275345"/>
            </a:xfrm>
            <a:custGeom>
              <a:avLst/>
              <a:gdLst/>
              <a:ahLst/>
              <a:cxnLst>
                <a:cxn ang="0">
                  <a:pos x="33" y="40"/>
                </a:cxn>
                <a:cxn ang="0">
                  <a:pos x="48" y="39"/>
                </a:cxn>
                <a:cxn ang="0">
                  <a:pos x="67" y="36"/>
                </a:cxn>
                <a:cxn ang="0">
                  <a:pos x="66" y="38"/>
                </a:cxn>
                <a:cxn ang="0">
                  <a:pos x="50" y="52"/>
                </a:cxn>
                <a:cxn ang="0">
                  <a:pos x="73" y="53"/>
                </a:cxn>
                <a:cxn ang="0">
                  <a:pos x="25" y="60"/>
                </a:cxn>
                <a:cxn ang="0">
                  <a:pos x="14" y="67"/>
                </a:cxn>
                <a:cxn ang="0">
                  <a:pos x="44" y="65"/>
                </a:cxn>
                <a:cxn ang="0">
                  <a:pos x="50" y="73"/>
                </a:cxn>
                <a:cxn ang="0">
                  <a:pos x="75" y="71"/>
                </a:cxn>
                <a:cxn ang="0">
                  <a:pos x="63" y="81"/>
                </a:cxn>
                <a:cxn ang="0">
                  <a:pos x="74" y="81"/>
                </a:cxn>
                <a:cxn ang="0">
                  <a:pos x="55" y="90"/>
                </a:cxn>
                <a:cxn ang="0">
                  <a:pos x="40" y="95"/>
                </a:cxn>
                <a:cxn ang="0">
                  <a:pos x="33" y="103"/>
                </a:cxn>
                <a:cxn ang="0">
                  <a:pos x="71" y="101"/>
                </a:cxn>
                <a:cxn ang="0">
                  <a:pos x="80" y="102"/>
                </a:cxn>
                <a:cxn ang="0">
                  <a:pos x="89" y="105"/>
                </a:cxn>
                <a:cxn ang="0">
                  <a:pos x="102" y="106"/>
                </a:cxn>
                <a:cxn ang="0">
                  <a:pos x="116" y="113"/>
                </a:cxn>
                <a:cxn ang="0">
                  <a:pos x="160" y="117"/>
                </a:cxn>
                <a:cxn ang="0">
                  <a:pos x="174" y="108"/>
                </a:cxn>
                <a:cxn ang="0">
                  <a:pos x="201" y="99"/>
                </a:cxn>
                <a:cxn ang="0">
                  <a:pos x="248" y="83"/>
                </a:cxn>
                <a:cxn ang="0">
                  <a:pos x="275" y="73"/>
                </a:cxn>
                <a:cxn ang="0">
                  <a:pos x="298" y="65"/>
                </a:cxn>
                <a:cxn ang="0">
                  <a:pos x="302" y="60"/>
                </a:cxn>
                <a:cxn ang="0">
                  <a:pos x="310" y="55"/>
                </a:cxn>
                <a:cxn ang="0">
                  <a:pos x="309" y="47"/>
                </a:cxn>
                <a:cxn ang="0">
                  <a:pos x="309" y="38"/>
                </a:cxn>
                <a:cxn ang="0">
                  <a:pos x="283" y="39"/>
                </a:cxn>
                <a:cxn ang="0">
                  <a:pos x="276" y="30"/>
                </a:cxn>
                <a:cxn ang="0">
                  <a:pos x="271" y="15"/>
                </a:cxn>
                <a:cxn ang="0">
                  <a:pos x="288" y="6"/>
                </a:cxn>
                <a:cxn ang="0">
                  <a:pos x="256" y="7"/>
                </a:cxn>
                <a:cxn ang="0">
                  <a:pos x="235" y="5"/>
                </a:cxn>
                <a:cxn ang="0">
                  <a:pos x="215" y="12"/>
                </a:cxn>
                <a:cxn ang="0">
                  <a:pos x="181" y="15"/>
                </a:cxn>
                <a:cxn ang="0">
                  <a:pos x="183" y="33"/>
                </a:cxn>
                <a:cxn ang="0">
                  <a:pos x="158" y="17"/>
                </a:cxn>
                <a:cxn ang="0">
                  <a:pos x="145" y="29"/>
                </a:cxn>
                <a:cxn ang="0">
                  <a:pos x="121" y="25"/>
                </a:cxn>
                <a:cxn ang="0">
                  <a:pos x="107" y="33"/>
                </a:cxn>
                <a:cxn ang="0">
                  <a:pos x="93" y="52"/>
                </a:cxn>
                <a:cxn ang="0">
                  <a:pos x="79" y="28"/>
                </a:cxn>
                <a:cxn ang="0">
                  <a:pos x="86" y="17"/>
                </a:cxn>
                <a:cxn ang="0">
                  <a:pos x="70" y="7"/>
                </a:cxn>
                <a:cxn ang="0">
                  <a:pos x="48" y="7"/>
                </a:cxn>
                <a:cxn ang="0">
                  <a:pos x="51" y="14"/>
                </a:cxn>
                <a:cxn ang="0">
                  <a:pos x="54" y="27"/>
                </a:cxn>
                <a:cxn ang="0">
                  <a:pos x="45" y="20"/>
                </a:cxn>
                <a:cxn ang="0">
                  <a:pos x="37" y="13"/>
                </a:cxn>
                <a:cxn ang="0">
                  <a:pos x="35" y="21"/>
                </a:cxn>
                <a:cxn ang="0">
                  <a:pos x="35" y="26"/>
                </a:cxn>
                <a:cxn ang="0">
                  <a:pos x="35" y="30"/>
                </a:cxn>
                <a:cxn ang="0">
                  <a:pos x="34" y="32"/>
                </a:cxn>
                <a:cxn ang="0">
                  <a:pos x="17" y="34"/>
                </a:cxn>
                <a:cxn ang="0">
                  <a:pos x="0" y="39"/>
                </a:cxn>
              </a:cxnLst>
              <a:rect l="0" t="0" r="r" b="b"/>
              <a:pathLst>
                <a:path w="313" h="119">
                  <a:moveTo>
                    <a:pt x="15" y="42"/>
                  </a:moveTo>
                  <a:cubicBezTo>
                    <a:pt x="20" y="42"/>
                    <a:pt x="27" y="41"/>
                    <a:pt x="33" y="40"/>
                  </a:cubicBezTo>
                  <a:cubicBezTo>
                    <a:pt x="35" y="39"/>
                    <a:pt x="34" y="34"/>
                    <a:pt x="38" y="37"/>
                  </a:cubicBezTo>
                  <a:cubicBezTo>
                    <a:pt x="43" y="40"/>
                    <a:pt x="47" y="31"/>
                    <a:pt x="48" y="39"/>
                  </a:cubicBezTo>
                  <a:cubicBezTo>
                    <a:pt x="51" y="38"/>
                    <a:pt x="53" y="36"/>
                    <a:pt x="55" y="35"/>
                  </a:cubicBezTo>
                  <a:cubicBezTo>
                    <a:pt x="56" y="40"/>
                    <a:pt x="63" y="39"/>
                    <a:pt x="67" y="36"/>
                  </a:cubicBezTo>
                  <a:cubicBezTo>
                    <a:pt x="64" y="37"/>
                    <a:pt x="62" y="39"/>
                    <a:pt x="59" y="40"/>
                  </a:cubicBezTo>
                  <a:cubicBezTo>
                    <a:pt x="62" y="43"/>
                    <a:pt x="63" y="40"/>
                    <a:pt x="66" y="38"/>
                  </a:cubicBezTo>
                  <a:cubicBezTo>
                    <a:pt x="68" y="38"/>
                    <a:pt x="74" y="42"/>
                    <a:pt x="78" y="41"/>
                  </a:cubicBezTo>
                  <a:cubicBezTo>
                    <a:pt x="68" y="43"/>
                    <a:pt x="58" y="45"/>
                    <a:pt x="50" y="52"/>
                  </a:cubicBezTo>
                  <a:cubicBezTo>
                    <a:pt x="54" y="51"/>
                    <a:pt x="58" y="53"/>
                    <a:pt x="62" y="53"/>
                  </a:cubicBezTo>
                  <a:cubicBezTo>
                    <a:pt x="65" y="53"/>
                    <a:pt x="69" y="51"/>
                    <a:pt x="73" y="53"/>
                  </a:cubicBezTo>
                  <a:cubicBezTo>
                    <a:pt x="65" y="65"/>
                    <a:pt x="40" y="48"/>
                    <a:pt x="32" y="61"/>
                  </a:cubicBezTo>
                  <a:cubicBezTo>
                    <a:pt x="31" y="54"/>
                    <a:pt x="28" y="59"/>
                    <a:pt x="25" y="60"/>
                  </a:cubicBezTo>
                  <a:cubicBezTo>
                    <a:pt x="20" y="61"/>
                    <a:pt x="15" y="61"/>
                    <a:pt x="11" y="61"/>
                  </a:cubicBezTo>
                  <a:cubicBezTo>
                    <a:pt x="2" y="61"/>
                    <a:pt x="7" y="70"/>
                    <a:pt x="14" y="67"/>
                  </a:cubicBezTo>
                  <a:cubicBezTo>
                    <a:pt x="21" y="65"/>
                    <a:pt x="25" y="64"/>
                    <a:pt x="33" y="65"/>
                  </a:cubicBezTo>
                  <a:cubicBezTo>
                    <a:pt x="37" y="65"/>
                    <a:pt x="41" y="65"/>
                    <a:pt x="44" y="65"/>
                  </a:cubicBezTo>
                  <a:cubicBezTo>
                    <a:pt x="48" y="65"/>
                    <a:pt x="53" y="70"/>
                    <a:pt x="57" y="68"/>
                  </a:cubicBezTo>
                  <a:cubicBezTo>
                    <a:pt x="54" y="69"/>
                    <a:pt x="51" y="71"/>
                    <a:pt x="50" y="73"/>
                  </a:cubicBezTo>
                  <a:cubicBezTo>
                    <a:pt x="53" y="74"/>
                    <a:pt x="55" y="76"/>
                    <a:pt x="55" y="78"/>
                  </a:cubicBezTo>
                  <a:cubicBezTo>
                    <a:pt x="60" y="74"/>
                    <a:pt x="68" y="71"/>
                    <a:pt x="75" y="71"/>
                  </a:cubicBezTo>
                  <a:cubicBezTo>
                    <a:pt x="73" y="74"/>
                    <a:pt x="69" y="74"/>
                    <a:pt x="66" y="75"/>
                  </a:cubicBezTo>
                  <a:cubicBezTo>
                    <a:pt x="63" y="76"/>
                    <a:pt x="54" y="83"/>
                    <a:pt x="63" y="81"/>
                  </a:cubicBezTo>
                  <a:cubicBezTo>
                    <a:pt x="60" y="81"/>
                    <a:pt x="58" y="82"/>
                    <a:pt x="55" y="84"/>
                  </a:cubicBezTo>
                  <a:cubicBezTo>
                    <a:pt x="62" y="85"/>
                    <a:pt x="67" y="78"/>
                    <a:pt x="74" y="81"/>
                  </a:cubicBezTo>
                  <a:cubicBezTo>
                    <a:pt x="70" y="82"/>
                    <a:pt x="55" y="85"/>
                    <a:pt x="64" y="89"/>
                  </a:cubicBezTo>
                  <a:cubicBezTo>
                    <a:pt x="61" y="90"/>
                    <a:pt x="58" y="88"/>
                    <a:pt x="55" y="90"/>
                  </a:cubicBezTo>
                  <a:cubicBezTo>
                    <a:pt x="56" y="95"/>
                    <a:pt x="51" y="94"/>
                    <a:pt x="47" y="95"/>
                  </a:cubicBezTo>
                  <a:cubicBezTo>
                    <a:pt x="44" y="96"/>
                    <a:pt x="42" y="97"/>
                    <a:pt x="40" y="95"/>
                  </a:cubicBezTo>
                  <a:cubicBezTo>
                    <a:pt x="39" y="94"/>
                    <a:pt x="38" y="94"/>
                    <a:pt x="37" y="93"/>
                  </a:cubicBezTo>
                  <a:cubicBezTo>
                    <a:pt x="33" y="95"/>
                    <a:pt x="33" y="99"/>
                    <a:pt x="33" y="103"/>
                  </a:cubicBezTo>
                  <a:cubicBezTo>
                    <a:pt x="41" y="103"/>
                    <a:pt x="51" y="103"/>
                    <a:pt x="59" y="101"/>
                  </a:cubicBezTo>
                  <a:cubicBezTo>
                    <a:pt x="63" y="100"/>
                    <a:pt x="67" y="102"/>
                    <a:pt x="71" y="101"/>
                  </a:cubicBezTo>
                  <a:cubicBezTo>
                    <a:pt x="76" y="101"/>
                    <a:pt x="77" y="97"/>
                    <a:pt x="82" y="98"/>
                  </a:cubicBezTo>
                  <a:cubicBezTo>
                    <a:pt x="82" y="99"/>
                    <a:pt x="81" y="100"/>
                    <a:pt x="80" y="102"/>
                  </a:cubicBezTo>
                  <a:cubicBezTo>
                    <a:pt x="83" y="102"/>
                    <a:pt x="87" y="104"/>
                    <a:pt x="89" y="103"/>
                  </a:cubicBezTo>
                  <a:cubicBezTo>
                    <a:pt x="93" y="100"/>
                    <a:pt x="95" y="105"/>
                    <a:pt x="89" y="105"/>
                  </a:cubicBezTo>
                  <a:cubicBezTo>
                    <a:pt x="93" y="107"/>
                    <a:pt x="97" y="104"/>
                    <a:pt x="100" y="102"/>
                  </a:cubicBezTo>
                  <a:cubicBezTo>
                    <a:pt x="101" y="103"/>
                    <a:pt x="101" y="104"/>
                    <a:pt x="102" y="106"/>
                  </a:cubicBezTo>
                  <a:cubicBezTo>
                    <a:pt x="100" y="106"/>
                    <a:pt x="99" y="107"/>
                    <a:pt x="97" y="107"/>
                  </a:cubicBezTo>
                  <a:cubicBezTo>
                    <a:pt x="101" y="115"/>
                    <a:pt x="109" y="112"/>
                    <a:pt x="116" y="113"/>
                  </a:cubicBezTo>
                  <a:cubicBezTo>
                    <a:pt x="124" y="115"/>
                    <a:pt x="132" y="118"/>
                    <a:pt x="140" y="118"/>
                  </a:cubicBezTo>
                  <a:cubicBezTo>
                    <a:pt x="147" y="119"/>
                    <a:pt x="154" y="118"/>
                    <a:pt x="160" y="117"/>
                  </a:cubicBezTo>
                  <a:cubicBezTo>
                    <a:pt x="163" y="116"/>
                    <a:pt x="166" y="115"/>
                    <a:pt x="168" y="114"/>
                  </a:cubicBezTo>
                  <a:cubicBezTo>
                    <a:pt x="175" y="110"/>
                    <a:pt x="167" y="110"/>
                    <a:pt x="174" y="108"/>
                  </a:cubicBezTo>
                  <a:cubicBezTo>
                    <a:pt x="165" y="107"/>
                    <a:pt x="182" y="105"/>
                    <a:pt x="185" y="105"/>
                  </a:cubicBezTo>
                  <a:cubicBezTo>
                    <a:pt x="190" y="105"/>
                    <a:pt x="199" y="105"/>
                    <a:pt x="201" y="99"/>
                  </a:cubicBezTo>
                  <a:cubicBezTo>
                    <a:pt x="201" y="108"/>
                    <a:pt x="217" y="98"/>
                    <a:pt x="221" y="96"/>
                  </a:cubicBezTo>
                  <a:cubicBezTo>
                    <a:pt x="230" y="91"/>
                    <a:pt x="240" y="88"/>
                    <a:pt x="248" y="83"/>
                  </a:cubicBezTo>
                  <a:cubicBezTo>
                    <a:pt x="253" y="80"/>
                    <a:pt x="258" y="87"/>
                    <a:pt x="264" y="85"/>
                  </a:cubicBezTo>
                  <a:cubicBezTo>
                    <a:pt x="267" y="84"/>
                    <a:pt x="285" y="74"/>
                    <a:pt x="275" y="73"/>
                  </a:cubicBezTo>
                  <a:cubicBezTo>
                    <a:pt x="278" y="70"/>
                    <a:pt x="286" y="72"/>
                    <a:pt x="281" y="66"/>
                  </a:cubicBezTo>
                  <a:cubicBezTo>
                    <a:pt x="286" y="73"/>
                    <a:pt x="292" y="64"/>
                    <a:pt x="298" y="65"/>
                  </a:cubicBezTo>
                  <a:cubicBezTo>
                    <a:pt x="291" y="62"/>
                    <a:pt x="304" y="61"/>
                    <a:pt x="295" y="61"/>
                  </a:cubicBezTo>
                  <a:cubicBezTo>
                    <a:pt x="297" y="61"/>
                    <a:pt x="300" y="61"/>
                    <a:pt x="302" y="60"/>
                  </a:cubicBezTo>
                  <a:cubicBezTo>
                    <a:pt x="299" y="58"/>
                    <a:pt x="295" y="57"/>
                    <a:pt x="292" y="56"/>
                  </a:cubicBezTo>
                  <a:cubicBezTo>
                    <a:pt x="298" y="52"/>
                    <a:pt x="304" y="62"/>
                    <a:pt x="310" y="55"/>
                  </a:cubicBezTo>
                  <a:cubicBezTo>
                    <a:pt x="313" y="50"/>
                    <a:pt x="301" y="50"/>
                    <a:pt x="299" y="50"/>
                  </a:cubicBezTo>
                  <a:cubicBezTo>
                    <a:pt x="302" y="50"/>
                    <a:pt x="306" y="50"/>
                    <a:pt x="309" y="47"/>
                  </a:cubicBezTo>
                  <a:cubicBezTo>
                    <a:pt x="306" y="46"/>
                    <a:pt x="302" y="47"/>
                    <a:pt x="298" y="47"/>
                  </a:cubicBezTo>
                  <a:cubicBezTo>
                    <a:pt x="302" y="46"/>
                    <a:pt x="310" y="43"/>
                    <a:pt x="309" y="38"/>
                  </a:cubicBezTo>
                  <a:cubicBezTo>
                    <a:pt x="304" y="39"/>
                    <a:pt x="300" y="35"/>
                    <a:pt x="296" y="34"/>
                  </a:cubicBezTo>
                  <a:cubicBezTo>
                    <a:pt x="290" y="33"/>
                    <a:pt x="287" y="36"/>
                    <a:pt x="283" y="39"/>
                  </a:cubicBezTo>
                  <a:cubicBezTo>
                    <a:pt x="286" y="36"/>
                    <a:pt x="292" y="34"/>
                    <a:pt x="291" y="28"/>
                  </a:cubicBezTo>
                  <a:cubicBezTo>
                    <a:pt x="286" y="28"/>
                    <a:pt x="281" y="30"/>
                    <a:pt x="276" y="30"/>
                  </a:cubicBezTo>
                  <a:cubicBezTo>
                    <a:pt x="277" y="26"/>
                    <a:pt x="283" y="25"/>
                    <a:pt x="284" y="22"/>
                  </a:cubicBezTo>
                  <a:cubicBezTo>
                    <a:pt x="286" y="18"/>
                    <a:pt x="273" y="18"/>
                    <a:pt x="271" y="15"/>
                  </a:cubicBezTo>
                  <a:cubicBezTo>
                    <a:pt x="276" y="15"/>
                    <a:pt x="275" y="14"/>
                    <a:pt x="276" y="11"/>
                  </a:cubicBezTo>
                  <a:cubicBezTo>
                    <a:pt x="277" y="7"/>
                    <a:pt x="285" y="7"/>
                    <a:pt x="288" y="6"/>
                  </a:cubicBezTo>
                  <a:cubicBezTo>
                    <a:pt x="281" y="7"/>
                    <a:pt x="266" y="6"/>
                    <a:pt x="264" y="15"/>
                  </a:cubicBezTo>
                  <a:cubicBezTo>
                    <a:pt x="262" y="13"/>
                    <a:pt x="255" y="10"/>
                    <a:pt x="256" y="7"/>
                  </a:cubicBezTo>
                  <a:cubicBezTo>
                    <a:pt x="258" y="1"/>
                    <a:pt x="245" y="0"/>
                    <a:pt x="242" y="2"/>
                  </a:cubicBezTo>
                  <a:cubicBezTo>
                    <a:pt x="239" y="3"/>
                    <a:pt x="234" y="0"/>
                    <a:pt x="235" y="5"/>
                  </a:cubicBezTo>
                  <a:cubicBezTo>
                    <a:pt x="236" y="12"/>
                    <a:pt x="230" y="12"/>
                    <a:pt x="229" y="17"/>
                  </a:cubicBezTo>
                  <a:cubicBezTo>
                    <a:pt x="228" y="15"/>
                    <a:pt x="217" y="12"/>
                    <a:pt x="215" y="12"/>
                  </a:cubicBezTo>
                  <a:cubicBezTo>
                    <a:pt x="208" y="13"/>
                    <a:pt x="205" y="20"/>
                    <a:pt x="200" y="23"/>
                  </a:cubicBezTo>
                  <a:cubicBezTo>
                    <a:pt x="199" y="19"/>
                    <a:pt x="185" y="8"/>
                    <a:pt x="181" y="15"/>
                  </a:cubicBezTo>
                  <a:cubicBezTo>
                    <a:pt x="179" y="16"/>
                    <a:pt x="181" y="20"/>
                    <a:pt x="182" y="22"/>
                  </a:cubicBezTo>
                  <a:cubicBezTo>
                    <a:pt x="185" y="25"/>
                    <a:pt x="184" y="29"/>
                    <a:pt x="183" y="33"/>
                  </a:cubicBezTo>
                  <a:cubicBezTo>
                    <a:pt x="178" y="27"/>
                    <a:pt x="175" y="11"/>
                    <a:pt x="164" y="13"/>
                  </a:cubicBezTo>
                  <a:cubicBezTo>
                    <a:pt x="160" y="14"/>
                    <a:pt x="160" y="17"/>
                    <a:pt x="158" y="17"/>
                  </a:cubicBezTo>
                  <a:cubicBezTo>
                    <a:pt x="155" y="18"/>
                    <a:pt x="152" y="16"/>
                    <a:pt x="149" y="18"/>
                  </a:cubicBezTo>
                  <a:cubicBezTo>
                    <a:pt x="145" y="20"/>
                    <a:pt x="148" y="26"/>
                    <a:pt x="145" y="29"/>
                  </a:cubicBezTo>
                  <a:cubicBezTo>
                    <a:pt x="140" y="34"/>
                    <a:pt x="133" y="18"/>
                    <a:pt x="129" y="16"/>
                  </a:cubicBezTo>
                  <a:cubicBezTo>
                    <a:pt x="124" y="12"/>
                    <a:pt x="119" y="20"/>
                    <a:pt x="121" y="25"/>
                  </a:cubicBezTo>
                  <a:cubicBezTo>
                    <a:pt x="122" y="29"/>
                    <a:pt x="118" y="41"/>
                    <a:pt x="114" y="36"/>
                  </a:cubicBezTo>
                  <a:cubicBezTo>
                    <a:pt x="113" y="44"/>
                    <a:pt x="110" y="34"/>
                    <a:pt x="107" y="33"/>
                  </a:cubicBezTo>
                  <a:cubicBezTo>
                    <a:pt x="99" y="32"/>
                    <a:pt x="99" y="49"/>
                    <a:pt x="95" y="41"/>
                  </a:cubicBezTo>
                  <a:cubicBezTo>
                    <a:pt x="95" y="45"/>
                    <a:pt x="92" y="48"/>
                    <a:pt x="93" y="52"/>
                  </a:cubicBezTo>
                  <a:cubicBezTo>
                    <a:pt x="91" y="47"/>
                    <a:pt x="93" y="37"/>
                    <a:pt x="84" y="41"/>
                  </a:cubicBezTo>
                  <a:cubicBezTo>
                    <a:pt x="95" y="39"/>
                    <a:pt x="80" y="32"/>
                    <a:pt x="79" y="28"/>
                  </a:cubicBezTo>
                  <a:cubicBezTo>
                    <a:pt x="88" y="39"/>
                    <a:pt x="97" y="19"/>
                    <a:pt x="87" y="21"/>
                  </a:cubicBezTo>
                  <a:cubicBezTo>
                    <a:pt x="94" y="19"/>
                    <a:pt x="89" y="18"/>
                    <a:pt x="86" y="17"/>
                  </a:cubicBezTo>
                  <a:cubicBezTo>
                    <a:pt x="82" y="16"/>
                    <a:pt x="83" y="14"/>
                    <a:pt x="80" y="11"/>
                  </a:cubicBezTo>
                  <a:cubicBezTo>
                    <a:pt x="77" y="9"/>
                    <a:pt x="72" y="11"/>
                    <a:pt x="70" y="7"/>
                  </a:cubicBezTo>
                  <a:cubicBezTo>
                    <a:pt x="69" y="5"/>
                    <a:pt x="64" y="3"/>
                    <a:pt x="62" y="3"/>
                  </a:cubicBezTo>
                  <a:cubicBezTo>
                    <a:pt x="61" y="2"/>
                    <a:pt x="44" y="5"/>
                    <a:pt x="48" y="7"/>
                  </a:cubicBezTo>
                  <a:cubicBezTo>
                    <a:pt x="52" y="10"/>
                    <a:pt x="60" y="11"/>
                    <a:pt x="65" y="10"/>
                  </a:cubicBezTo>
                  <a:cubicBezTo>
                    <a:pt x="61" y="12"/>
                    <a:pt x="54" y="8"/>
                    <a:pt x="51" y="14"/>
                  </a:cubicBezTo>
                  <a:cubicBezTo>
                    <a:pt x="54" y="15"/>
                    <a:pt x="61" y="16"/>
                    <a:pt x="62" y="20"/>
                  </a:cubicBezTo>
                  <a:cubicBezTo>
                    <a:pt x="62" y="23"/>
                    <a:pt x="56" y="24"/>
                    <a:pt x="54" y="27"/>
                  </a:cubicBezTo>
                  <a:cubicBezTo>
                    <a:pt x="61" y="18"/>
                    <a:pt x="53" y="19"/>
                    <a:pt x="48" y="22"/>
                  </a:cubicBezTo>
                  <a:cubicBezTo>
                    <a:pt x="50" y="18"/>
                    <a:pt x="49" y="17"/>
                    <a:pt x="45" y="20"/>
                  </a:cubicBezTo>
                  <a:cubicBezTo>
                    <a:pt x="46" y="19"/>
                    <a:pt x="46" y="18"/>
                    <a:pt x="47" y="17"/>
                  </a:cubicBezTo>
                  <a:cubicBezTo>
                    <a:pt x="44" y="15"/>
                    <a:pt x="41" y="13"/>
                    <a:pt x="37" y="13"/>
                  </a:cubicBezTo>
                  <a:cubicBezTo>
                    <a:pt x="35" y="13"/>
                    <a:pt x="28" y="14"/>
                    <a:pt x="35" y="16"/>
                  </a:cubicBezTo>
                  <a:cubicBezTo>
                    <a:pt x="30" y="17"/>
                    <a:pt x="30" y="19"/>
                    <a:pt x="35" y="21"/>
                  </a:cubicBezTo>
                  <a:cubicBezTo>
                    <a:pt x="32" y="19"/>
                    <a:pt x="28" y="18"/>
                    <a:pt x="24" y="17"/>
                  </a:cubicBezTo>
                  <a:cubicBezTo>
                    <a:pt x="23" y="24"/>
                    <a:pt x="31" y="24"/>
                    <a:pt x="35" y="26"/>
                  </a:cubicBezTo>
                  <a:cubicBezTo>
                    <a:pt x="31" y="25"/>
                    <a:pt x="24" y="22"/>
                    <a:pt x="20" y="27"/>
                  </a:cubicBezTo>
                  <a:cubicBezTo>
                    <a:pt x="25" y="29"/>
                    <a:pt x="30" y="28"/>
                    <a:pt x="35" y="30"/>
                  </a:cubicBezTo>
                  <a:cubicBezTo>
                    <a:pt x="33" y="30"/>
                    <a:pt x="30" y="30"/>
                    <a:pt x="28" y="31"/>
                  </a:cubicBezTo>
                  <a:cubicBezTo>
                    <a:pt x="29" y="32"/>
                    <a:pt x="32" y="32"/>
                    <a:pt x="34" y="32"/>
                  </a:cubicBezTo>
                  <a:cubicBezTo>
                    <a:pt x="27" y="37"/>
                    <a:pt x="19" y="26"/>
                    <a:pt x="12" y="29"/>
                  </a:cubicBezTo>
                  <a:cubicBezTo>
                    <a:pt x="12" y="31"/>
                    <a:pt x="15" y="33"/>
                    <a:pt x="17" y="34"/>
                  </a:cubicBezTo>
                  <a:cubicBezTo>
                    <a:pt x="12" y="35"/>
                    <a:pt x="12" y="36"/>
                    <a:pt x="17" y="38"/>
                  </a:cubicBezTo>
                  <a:cubicBezTo>
                    <a:pt x="11" y="36"/>
                    <a:pt x="4" y="32"/>
                    <a:pt x="0" y="39"/>
                  </a:cubicBezTo>
                  <a:cubicBezTo>
                    <a:pt x="5" y="39"/>
                    <a:pt x="10" y="39"/>
                    <a:pt x="15" y="42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30" name="Freeform 373"/>
            <p:cNvSpPr>
              <a:spLocks/>
            </p:cNvSpPr>
            <p:nvPr/>
          </p:nvSpPr>
          <p:spPr bwMode="auto">
            <a:xfrm>
              <a:off x="3822825" y="11549763"/>
              <a:ext cx="1046310" cy="819915"/>
            </a:xfrm>
            <a:custGeom>
              <a:avLst/>
              <a:gdLst/>
              <a:ahLst/>
              <a:cxnLst>
                <a:cxn ang="0">
                  <a:pos x="0" y="355"/>
                </a:cxn>
                <a:cxn ang="0">
                  <a:pos x="9" y="343"/>
                </a:cxn>
                <a:cxn ang="0">
                  <a:pos x="31" y="339"/>
                </a:cxn>
                <a:cxn ang="0">
                  <a:pos x="69" y="322"/>
                </a:cxn>
                <a:cxn ang="0">
                  <a:pos x="99" y="296"/>
                </a:cxn>
                <a:cxn ang="0">
                  <a:pos x="125" y="266"/>
                </a:cxn>
                <a:cxn ang="0">
                  <a:pos x="132" y="231"/>
                </a:cxn>
                <a:cxn ang="0">
                  <a:pos x="128" y="223"/>
                </a:cxn>
                <a:cxn ang="0">
                  <a:pos x="131" y="206"/>
                </a:cxn>
                <a:cxn ang="0">
                  <a:pos x="148" y="170"/>
                </a:cxn>
                <a:cxn ang="0">
                  <a:pos x="154" y="148"/>
                </a:cxn>
                <a:cxn ang="0">
                  <a:pos x="165" y="133"/>
                </a:cxn>
                <a:cxn ang="0">
                  <a:pos x="194" y="109"/>
                </a:cxn>
                <a:cxn ang="0">
                  <a:pos x="232" y="92"/>
                </a:cxn>
                <a:cxn ang="0">
                  <a:pos x="277" y="20"/>
                </a:cxn>
                <a:cxn ang="0">
                  <a:pos x="285" y="6"/>
                </a:cxn>
                <a:cxn ang="0">
                  <a:pos x="297" y="3"/>
                </a:cxn>
                <a:cxn ang="0">
                  <a:pos x="305" y="10"/>
                </a:cxn>
                <a:cxn ang="0">
                  <a:pos x="317" y="25"/>
                </a:cxn>
                <a:cxn ang="0">
                  <a:pos x="353" y="30"/>
                </a:cxn>
                <a:cxn ang="0">
                  <a:pos x="387" y="22"/>
                </a:cxn>
                <a:cxn ang="0">
                  <a:pos x="389" y="31"/>
                </a:cxn>
                <a:cxn ang="0">
                  <a:pos x="390" y="30"/>
                </a:cxn>
                <a:cxn ang="0">
                  <a:pos x="404" y="34"/>
                </a:cxn>
                <a:cxn ang="0">
                  <a:pos x="415" y="40"/>
                </a:cxn>
                <a:cxn ang="0">
                  <a:pos x="427" y="49"/>
                </a:cxn>
                <a:cxn ang="0">
                  <a:pos x="431" y="62"/>
                </a:cxn>
                <a:cxn ang="0">
                  <a:pos x="429" y="74"/>
                </a:cxn>
                <a:cxn ang="0">
                  <a:pos x="429" y="92"/>
                </a:cxn>
                <a:cxn ang="0">
                  <a:pos x="431" y="106"/>
                </a:cxn>
                <a:cxn ang="0">
                  <a:pos x="434" y="123"/>
                </a:cxn>
                <a:cxn ang="0">
                  <a:pos x="436" y="133"/>
                </a:cxn>
                <a:cxn ang="0">
                  <a:pos x="448" y="143"/>
                </a:cxn>
                <a:cxn ang="0">
                  <a:pos x="445" y="164"/>
                </a:cxn>
                <a:cxn ang="0">
                  <a:pos x="381" y="170"/>
                </a:cxn>
                <a:cxn ang="0">
                  <a:pos x="358" y="181"/>
                </a:cxn>
                <a:cxn ang="0">
                  <a:pos x="352" y="194"/>
                </a:cxn>
                <a:cxn ang="0">
                  <a:pos x="355" y="211"/>
                </a:cxn>
                <a:cxn ang="0">
                  <a:pos x="339" y="217"/>
                </a:cxn>
                <a:cxn ang="0">
                  <a:pos x="323" y="228"/>
                </a:cxn>
                <a:cxn ang="0">
                  <a:pos x="310" y="231"/>
                </a:cxn>
                <a:cxn ang="0">
                  <a:pos x="294" y="251"/>
                </a:cxn>
                <a:cxn ang="0">
                  <a:pos x="265" y="262"/>
                </a:cxn>
                <a:cxn ang="0">
                  <a:pos x="248" y="268"/>
                </a:cxn>
                <a:cxn ang="0">
                  <a:pos x="228" y="271"/>
                </a:cxn>
                <a:cxn ang="0">
                  <a:pos x="217" y="277"/>
                </a:cxn>
                <a:cxn ang="0">
                  <a:pos x="206" y="281"/>
                </a:cxn>
                <a:cxn ang="0">
                  <a:pos x="194" y="291"/>
                </a:cxn>
                <a:cxn ang="0">
                  <a:pos x="181" y="300"/>
                </a:cxn>
                <a:cxn ang="0">
                  <a:pos x="167" y="319"/>
                </a:cxn>
                <a:cxn ang="0">
                  <a:pos x="165" y="354"/>
                </a:cxn>
                <a:cxn ang="0">
                  <a:pos x="0" y="355"/>
                </a:cxn>
              </a:cxnLst>
              <a:rect l="0" t="0" r="r" b="b"/>
              <a:pathLst>
                <a:path w="456" h="358">
                  <a:moveTo>
                    <a:pt x="0" y="355"/>
                  </a:moveTo>
                  <a:cubicBezTo>
                    <a:pt x="2" y="353"/>
                    <a:pt x="8" y="344"/>
                    <a:pt x="9" y="343"/>
                  </a:cubicBezTo>
                  <a:cubicBezTo>
                    <a:pt x="16" y="341"/>
                    <a:pt x="24" y="340"/>
                    <a:pt x="31" y="339"/>
                  </a:cubicBezTo>
                  <a:cubicBezTo>
                    <a:pt x="45" y="336"/>
                    <a:pt x="59" y="332"/>
                    <a:pt x="69" y="322"/>
                  </a:cubicBezTo>
                  <a:cubicBezTo>
                    <a:pt x="79" y="312"/>
                    <a:pt x="89" y="305"/>
                    <a:pt x="99" y="296"/>
                  </a:cubicBezTo>
                  <a:cubicBezTo>
                    <a:pt x="109" y="287"/>
                    <a:pt x="117" y="276"/>
                    <a:pt x="125" y="266"/>
                  </a:cubicBezTo>
                  <a:cubicBezTo>
                    <a:pt x="131" y="259"/>
                    <a:pt x="143" y="239"/>
                    <a:pt x="132" y="231"/>
                  </a:cubicBezTo>
                  <a:cubicBezTo>
                    <a:pt x="128" y="228"/>
                    <a:pt x="126" y="228"/>
                    <a:pt x="128" y="223"/>
                  </a:cubicBezTo>
                  <a:cubicBezTo>
                    <a:pt x="131" y="217"/>
                    <a:pt x="130" y="212"/>
                    <a:pt x="131" y="206"/>
                  </a:cubicBezTo>
                  <a:cubicBezTo>
                    <a:pt x="132" y="189"/>
                    <a:pt x="138" y="182"/>
                    <a:pt x="148" y="170"/>
                  </a:cubicBezTo>
                  <a:cubicBezTo>
                    <a:pt x="153" y="163"/>
                    <a:pt x="152" y="156"/>
                    <a:pt x="154" y="148"/>
                  </a:cubicBezTo>
                  <a:cubicBezTo>
                    <a:pt x="156" y="142"/>
                    <a:pt x="161" y="137"/>
                    <a:pt x="165" y="133"/>
                  </a:cubicBezTo>
                  <a:cubicBezTo>
                    <a:pt x="174" y="125"/>
                    <a:pt x="182" y="114"/>
                    <a:pt x="194" y="109"/>
                  </a:cubicBezTo>
                  <a:cubicBezTo>
                    <a:pt x="206" y="103"/>
                    <a:pt x="220" y="99"/>
                    <a:pt x="232" y="92"/>
                  </a:cubicBezTo>
                  <a:cubicBezTo>
                    <a:pt x="256" y="78"/>
                    <a:pt x="268" y="45"/>
                    <a:pt x="277" y="20"/>
                  </a:cubicBezTo>
                  <a:cubicBezTo>
                    <a:pt x="278" y="18"/>
                    <a:pt x="281" y="6"/>
                    <a:pt x="285" y="6"/>
                  </a:cubicBezTo>
                  <a:cubicBezTo>
                    <a:pt x="289" y="6"/>
                    <a:pt x="294" y="5"/>
                    <a:pt x="297" y="3"/>
                  </a:cubicBezTo>
                  <a:cubicBezTo>
                    <a:pt x="302" y="0"/>
                    <a:pt x="303" y="6"/>
                    <a:pt x="305" y="10"/>
                  </a:cubicBezTo>
                  <a:cubicBezTo>
                    <a:pt x="307" y="16"/>
                    <a:pt x="311" y="21"/>
                    <a:pt x="317" y="25"/>
                  </a:cubicBezTo>
                  <a:cubicBezTo>
                    <a:pt x="329" y="34"/>
                    <a:pt x="339" y="32"/>
                    <a:pt x="353" y="30"/>
                  </a:cubicBezTo>
                  <a:cubicBezTo>
                    <a:pt x="365" y="28"/>
                    <a:pt x="380" y="36"/>
                    <a:pt x="387" y="22"/>
                  </a:cubicBezTo>
                  <a:cubicBezTo>
                    <a:pt x="387" y="26"/>
                    <a:pt x="388" y="27"/>
                    <a:pt x="389" y="31"/>
                  </a:cubicBezTo>
                  <a:cubicBezTo>
                    <a:pt x="389" y="34"/>
                    <a:pt x="396" y="36"/>
                    <a:pt x="390" y="30"/>
                  </a:cubicBezTo>
                  <a:cubicBezTo>
                    <a:pt x="393" y="35"/>
                    <a:pt x="399" y="37"/>
                    <a:pt x="404" y="34"/>
                  </a:cubicBezTo>
                  <a:cubicBezTo>
                    <a:pt x="409" y="32"/>
                    <a:pt x="412" y="37"/>
                    <a:pt x="415" y="40"/>
                  </a:cubicBezTo>
                  <a:cubicBezTo>
                    <a:pt x="419" y="43"/>
                    <a:pt x="425" y="45"/>
                    <a:pt x="427" y="49"/>
                  </a:cubicBezTo>
                  <a:cubicBezTo>
                    <a:pt x="429" y="54"/>
                    <a:pt x="424" y="59"/>
                    <a:pt x="431" y="62"/>
                  </a:cubicBezTo>
                  <a:cubicBezTo>
                    <a:pt x="427" y="65"/>
                    <a:pt x="428" y="70"/>
                    <a:pt x="429" y="74"/>
                  </a:cubicBezTo>
                  <a:cubicBezTo>
                    <a:pt x="430" y="81"/>
                    <a:pt x="428" y="86"/>
                    <a:pt x="429" y="92"/>
                  </a:cubicBezTo>
                  <a:cubicBezTo>
                    <a:pt x="429" y="97"/>
                    <a:pt x="433" y="100"/>
                    <a:pt x="431" y="106"/>
                  </a:cubicBezTo>
                  <a:cubicBezTo>
                    <a:pt x="430" y="113"/>
                    <a:pt x="431" y="116"/>
                    <a:pt x="434" y="123"/>
                  </a:cubicBezTo>
                  <a:cubicBezTo>
                    <a:pt x="436" y="127"/>
                    <a:pt x="434" y="130"/>
                    <a:pt x="436" y="133"/>
                  </a:cubicBezTo>
                  <a:cubicBezTo>
                    <a:pt x="439" y="138"/>
                    <a:pt x="444" y="140"/>
                    <a:pt x="448" y="143"/>
                  </a:cubicBezTo>
                  <a:cubicBezTo>
                    <a:pt x="456" y="149"/>
                    <a:pt x="432" y="160"/>
                    <a:pt x="445" y="164"/>
                  </a:cubicBezTo>
                  <a:cubicBezTo>
                    <a:pt x="432" y="168"/>
                    <a:pt x="387" y="152"/>
                    <a:pt x="381" y="170"/>
                  </a:cubicBezTo>
                  <a:cubicBezTo>
                    <a:pt x="377" y="179"/>
                    <a:pt x="368" y="182"/>
                    <a:pt x="358" y="181"/>
                  </a:cubicBezTo>
                  <a:cubicBezTo>
                    <a:pt x="351" y="181"/>
                    <a:pt x="342" y="191"/>
                    <a:pt x="352" y="194"/>
                  </a:cubicBezTo>
                  <a:cubicBezTo>
                    <a:pt x="344" y="202"/>
                    <a:pt x="359" y="207"/>
                    <a:pt x="355" y="211"/>
                  </a:cubicBezTo>
                  <a:cubicBezTo>
                    <a:pt x="351" y="215"/>
                    <a:pt x="344" y="214"/>
                    <a:pt x="339" y="217"/>
                  </a:cubicBezTo>
                  <a:cubicBezTo>
                    <a:pt x="334" y="221"/>
                    <a:pt x="329" y="226"/>
                    <a:pt x="323" y="228"/>
                  </a:cubicBezTo>
                  <a:cubicBezTo>
                    <a:pt x="319" y="229"/>
                    <a:pt x="314" y="229"/>
                    <a:pt x="310" y="231"/>
                  </a:cubicBezTo>
                  <a:cubicBezTo>
                    <a:pt x="302" y="236"/>
                    <a:pt x="299" y="245"/>
                    <a:pt x="294" y="251"/>
                  </a:cubicBezTo>
                  <a:cubicBezTo>
                    <a:pt x="287" y="259"/>
                    <a:pt x="275" y="262"/>
                    <a:pt x="265" y="262"/>
                  </a:cubicBezTo>
                  <a:cubicBezTo>
                    <a:pt x="258" y="262"/>
                    <a:pt x="250" y="259"/>
                    <a:pt x="248" y="268"/>
                  </a:cubicBezTo>
                  <a:cubicBezTo>
                    <a:pt x="245" y="277"/>
                    <a:pt x="236" y="270"/>
                    <a:pt x="228" y="271"/>
                  </a:cubicBezTo>
                  <a:cubicBezTo>
                    <a:pt x="223" y="271"/>
                    <a:pt x="220" y="273"/>
                    <a:pt x="217" y="277"/>
                  </a:cubicBezTo>
                  <a:cubicBezTo>
                    <a:pt x="214" y="281"/>
                    <a:pt x="210" y="280"/>
                    <a:pt x="206" y="281"/>
                  </a:cubicBezTo>
                  <a:cubicBezTo>
                    <a:pt x="201" y="283"/>
                    <a:pt x="198" y="288"/>
                    <a:pt x="194" y="291"/>
                  </a:cubicBezTo>
                  <a:cubicBezTo>
                    <a:pt x="190" y="295"/>
                    <a:pt x="185" y="297"/>
                    <a:pt x="181" y="300"/>
                  </a:cubicBezTo>
                  <a:cubicBezTo>
                    <a:pt x="173" y="307"/>
                    <a:pt x="166" y="307"/>
                    <a:pt x="167" y="319"/>
                  </a:cubicBezTo>
                  <a:cubicBezTo>
                    <a:pt x="168" y="330"/>
                    <a:pt x="167" y="342"/>
                    <a:pt x="165" y="354"/>
                  </a:cubicBezTo>
                  <a:cubicBezTo>
                    <a:pt x="165" y="358"/>
                    <a:pt x="15" y="355"/>
                    <a:pt x="0" y="35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31" name="Freeform 374"/>
            <p:cNvSpPr>
              <a:spLocks/>
            </p:cNvSpPr>
            <p:nvPr/>
          </p:nvSpPr>
          <p:spPr bwMode="auto">
            <a:xfrm>
              <a:off x="5303569" y="10013951"/>
              <a:ext cx="30594" cy="18356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0" y="1"/>
                </a:cxn>
                <a:cxn ang="0">
                  <a:pos x="13" y="4"/>
                </a:cxn>
                <a:cxn ang="0">
                  <a:pos x="4" y="1"/>
                </a:cxn>
              </a:cxnLst>
              <a:rect l="0" t="0" r="r" b="b"/>
              <a:pathLst>
                <a:path w="13" h="8">
                  <a:moveTo>
                    <a:pt x="4" y="1"/>
                  </a:moveTo>
                  <a:cubicBezTo>
                    <a:pt x="3" y="1"/>
                    <a:pt x="1" y="1"/>
                    <a:pt x="0" y="1"/>
                  </a:cubicBezTo>
                  <a:cubicBezTo>
                    <a:pt x="4" y="2"/>
                    <a:pt x="9" y="8"/>
                    <a:pt x="13" y="4"/>
                  </a:cubicBezTo>
                  <a:cubicBezTo>
                    <a:pt x="10" y="2"/>
                    <a:pt x="7" y="0"/>
                    <a:pt x="4" y="1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32" name="Freeform 375"/>
            <p:cNvSpPr>
              <a:spLocks/>
            </p:cNvSpPr>
            <p:nvPr/>
          </p:nvSpPr>
          <p:spPr bwMode="auto">
            <a:xfrm>
              <a:off x="5315806" y="9995595"/>
              <a:ext cx="36713" cy="36713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6" y="9"/>
                </a:cxn>
                <a:cxn ang="0">
                  <a:pos x="0" y="6"/>
                </a:cxn>
              </a:cxnLst>
              <a:rect l="0" t="0" r="r" b="b"/>
              <a:pathLst>
                <a:path w="16" h="14">
                  <a:moveTo>
                    <a:pt x="0" y="6"/>
                  </a:moveTo>
                  <a:cubicBezTo>
                    <a:pt x="6" y="3"/>
                    <a:pt x="10" y="14"/>
                    <a:pt x="16" y="9"/>
                  </a:cubicBezTo>
                  <a:cubicBezTo>
                    <a:pt x="11" y="7"/>
                    <a:pt x="5" y="0"/>
                    <a:pt x="0" y="6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33" name="Freeform 376"/>
            <p:cNvSpPr>
              <a:spLocks/>
            </p:cNvSpPr>
            <p:nvPr/>
          </p:nvSpPr>
          <p:spPr bwMode="auto">
            <a:xfrm>
              <a:off x="5376993" y="9879338"/>
              <a:ext cx="18356" cy="18356"/>
            </a:xfrm>
            <a:custGeom>
              <a:avLst/>
              <a:gdLst/>
              <a:ahLst/>
              <a:cxnLst>
                <a:cxn ang="0">
                  <a:pos x="2" y="7"/>
                </a:cxn>
                <a:cxn ang="0">
                  <a:pos x="4" y="0"/>
                </a:cxn>
                <a:cxn ang="0">
                  <a:pos x="2" y="7"/>
                </a:cxn>
              </a:cxnLst>
              <a:rect l="0" t="0" r="r" b="b"/>
              <a:pathLst>
                <a:path w="7" h="7">
                  <a:moveTo>
                    <a:pt x="2" y="7"/>
                  </a:moveTo>
                  <a:cubicBezTo>
                    <a:pt x="5" y="6"/>
                    <a:pt x="7" y="3"/>
                    <a:pt x="4" y="0"/>
                  </a:cubicBezTo>
                  <a:cubicBezTo>
                    <a:pt x="2" y="1"/>
                    <a:pt x="0" y="4"/>
                    <a:pt x="2" y="7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34" name="Freeform 377"/>
            <p:cNvSpPr>
              <a:spLocks/>
            </p:cNvSpPr>
            <p:nvPr/>
          </p:nvSpPr>
          <p:spPr bwMode="auto">
            <a:xfrm>
              <a:off x="5395350" y="9873219"/>
              <a:ext cx="6119" cy="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2"/>
                </a:cxn>
                <a:cxn ang="0">
                  <a:pos x="4" y="0"/>
                </a:cxn>
              </a:cxnLst>
              <a:rect l="0" t="0" r="r" b="b"/>
              <a:pathLst>
                <a:path w="4" h="2">
                  <a:moveTo>
                    <a:pt x="4" y="0"/>
                  </a:moveTo>
                  <a:cubicBezTo>
                    <a:pt x="3" y="0"/>
                    <a:pt x="1" y="1"/>
                    <a:pt x="0" y="2"/>
                  </a:cubicBezTo>
                  <a:cubicBezTo>
                    <a:pt x="1" y="1"/>
                    <a:pt x="3" y="0"/>
                    <a:pt x="4" y="0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35" name="Freeform 378"/>
            <p:cNvSpPr>
              <a:spLocks/>
            </p:cNvSpPr>
            <p:nvPr/>
          </p:nvSpPr>
          <p:spPr bwMode="auto">
            <a:xfrm>
              <a:off x="5413706" y="9854863"/>
              <a:ext cx="30594" cy="6119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1" y="0"/>
                </a:cxn>
                <a:cxn ang="0">
                  <a:pos x="0" y="4"/>
                </a:cxn>
              </a:cxnLst>
              <a:rect l="0" t="0" r="r" b="b"/>
              <a:pathLst>
                <a:path w="11" h="4">
                  <a:moveTo>
                    <a:pt x="0" y="4"/>
                  </a:moveTo>
                  <a:cubicBezTo>
                    <a:pt x="4" y="3"/>
                    <a:pt x="8" y="3"/>
                    <a:pt x="11" y="0"/>
                  </a:cubicBezTo>
                  <a:cubicBezTo>
                    <a:pt x="7" y="1"/>
                    <a:pt x="4" y="2"/>
                    <a:pt x="0" y="4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36" name="Freeform 379"/>
            <p:cNvSpPr>
              <a:spLocks/>
            </p:cNvSpPr>
            <p:nvPr/>
          </p:nvSpPr>
          <p:spPr bwMode="auto">
            <a:xfrm>
              <a:off x="5450419" y="9848744"/>
              <a:ext cx="18356" cy="611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7" y="0"/>
                </a:cxn>
                <a:cxn ang="0">
                  <a:pos x="0" y="2"/>
                </a:cxn>
              </a:cxnLst>
              <a:rect l="0" t="0" r="r" b="b"/>
              <a:pathLst>
                <a:path w="7" h="2">
                  <a:moveTo>
                    <a:pt x="0" y="2"/>
                  </a:moveTo>
                  <a:cubicBezTo>
                    <a:pt x="3" y="2"/>
                    <a:pt x="5" y="2"/>
                    <a:pt x="7" y="0"/>
                  </a:cubicBezTo>
                  <a:cubicBezTo>
                    <a:pt x="5" y="0"/>
                    <a:pt x="2" y="1"/>
                    <a:pt x="0" y="2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37" name="Freeform 380"/>
            <p:cNvSpPr>
              <a:spLocks/>
            </p:cNvSpPr>
            <p:nvPr/>
          </p:nvSpPr>
          <p:spPr bwMode="auto">
            <a:xfrm>
              <a:off x="5272974" y="10038426"/>
              <a:ext cx="67306" cy="3059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29" y="6"/>
                </a:cxn>
                <a:cxn ang="0">
                  <a:pos x="13" y="10"/>
                </a:cxn>
                <a:cxn ang="0">
                  <a:pos x="0" y="7"/>
                </a:cxn>
              </a:cxnLst>
              <a:rect l="0" t="0" r="r" b="b"/>
              <a:pathLst>
                <a:path w="29" h="13">
                  <a:moveTo>
                    <a:pt x="0" y="7"/>
                  </a:moveTo>
                  <a:cubicBezTo>
                    <a:pt x="1" y="0"/>
                    <a:pt x="24" y="6"/>
                    <a:pt x="29" y="6"/>
                  </a:cubicBezTo>
                  <a:cubicBezTo>
                    <a:pt x="25" y="10"/>
                    <a:pt x="18" y="13"/>
                    <a:pt x="13" y="10"/>
                  </a:cubicBezTo>
                  <a:cubicBezTo>
                    <a:pt x="9" y="8"/>
                    <a:pt x="1" y="10"/>
                    <a:pt x="0" y="7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38" name="Freeform 381"/>
            <p:cNvSpPr>
              <a:spLocks/>
            </p:cNvSpPr>
            <p:nvPr/>
          </p:nvSpPr>
          <p:spPr bwMode="auto">
            <a:xfrm>
              <a:off x="5285212" y="9848744"/>
              <a:ext cx="287582" cy="263108"/>
            </a:xfrm>
            <a:custGeom>
              <a:avLst/>
              <a:gdLst/>
              <a:ahLst/>
              <a:cxnLst>
                <a:cxn ang="0">
                  <a:pos x="13" y="77"/>
                </a:cxn>
                <a:cxn ang="0">
                  <a:pos x="26" y="84"/>
                </a:cxn>
                <a:cxn ang="0">
                  <a:pos x="17" y="78"/>
                </a:cxn>
                <a:cxn ang="0">
                  <a:pos x="21" y="75"/>
                </a:cxn>
                <a:cxn ang="0">
                  <a:pos x="44" y="73"/>
                </a:cxn>
                <a:cxn ang="0">
                  <a:pos x="29" y="71"/>
                </a:cxn>
                <a:cxn ang="0">
                  <a:pos x="20" y="63"/>
                </a:cxn>
                <a:cxn ang="0">
                  <a:pos x="41" y="28"/>
                </a:cxn>
                <a:cxn ang="0">
                  <a:pos x="50" y="22"/>
                </a:cxn>
                <a:cxn ang="0">
                  <a:pos x="67" y="13"/>
                </a:cxn>
                <a:cxn ang="0">
                  <a:pos x="103" y="1"/>
                </a:cxn>
                <a:cxn ang="0">
                  <a:pos x="123" y="18"/>
                </a:cxn>
                <a:cxn ang="0">
                  <a:pos x="117" y="33"/>
                </a:cxn>
                <a:cxn ang="0">
                  <a:pos x="106" y="36"/>
                </a:cxn>
                <a:cxn ang="0">
                  <a:pos x="112" y="55"/>
                </a:cxn>
                <a:cxn ang="0">
                  <a:pos x="108" y="57"/>
                </a:cxn>
                <a:cxn ang="0">
                  <a:pos x="108" y="63"/>
                </a:cxn>
                <a:cxn ang="0">
                  <a:pos x="87" y="65"/>
                </a:cxn>
                <a:cxn ang="0">
                  <a:pos x="81" y="71"/>
                </a:cxn>
                <a:cxn ang="0">
                  <a:pos x="88" y="81"/>
                </a:cxn>
                <a:cxn ang="0">
                  <a:pos x="81" y="101"/>
                </a:cxn>
                <a:cxn ang="0">
                  <a:pos x="80" y="113"/>
                </a:cxn>
                <a:cxn ang="0">
                  <a:pos x="77" y="96"/>
                </a:cxn>
                <a:cxn ang="0">
                  <a:pos x="51" y="82"/>
                </a:cxn>
                <a:cxn ang="0">
                  <a:pos x="41" y="82"/>
                </a:cxn>
                <a:cxn ang="0">
                  <a:pos x="32" y="83"/>
                </a:cxn>
                <a:cxn ang="0">
                  <a:pos x="15" y="84"/>
                </a:cxn>
                <a:cxn ang="0">
                  <a:pos x="0" y="81"/>
                </a:cxn>
                <a:cxn ang="0">
                  <a:pos x="13" y="77"/>
                </a:cxn>
              </a:cxnLst>
              <a:rect l="0" t="0" r="r" b="b"/>
              <a:pathLst>
                <a:path w="125" h="113">
                  <a:moveTo>
                    <a:pt x="13" y="77"/>
                  </a:moveTo>
                  <a:cubicBezTo>
                    <a:pt x="17" y="80"/>
                    <a:pt x="20" y="85"/>
                    <a:pt x="26" y="84"/>
                  </a:cubicBezTo>
                  <a:cubicBezTo>
                    <a:pt x="25" y="79"/>
                    <a:pt x="20" y="80"/>
                    <a:pt x="17" y="78"/>
                  </a:cubicBezTo>
                  <a:cubicBezTo>
                    <a:pt x="20" y="76"/>
                    <a:pt x="28" y="79"/>
                    <a:pt x="21" y="75"/>
                  </a:cubicBezTo>
                  <a:cubicBezTo>
                    <a:pt x="29" y="78"/>
                    <a:pt x="37" y="71"/>
                    <a:pt x="44" y="73"/>
                  </a:cubicBezTo>
                  <a:cubicBezTo>
                    <a:pt x="42" y="68"/>
                    <a:pt x="35" y="73"/>
                    <a:pt x="29" y="71"/>
                  </a:cubicBezTo>
                  <a:cubicBezTo>
                    <a:pt x="26" y="70"/>
                    <a:pt x="16" y="67"/>
                    <a:pt x="20" y="63"/>
                  </a:cubicBezTo>
                  <a:cubicBezTo>
                    <a:pt x="31" y="52"/>
                    <a:pt x="36" y="43"/>
                    <a:pt x="41" y="28"/>
                  </a:cubicBezTo>
                  <a:cubicBezTo>
                    <a:pt x="42" y="24"/>
                    <a:pt x="46" y="23"/>
                    <a:pt x="50" y="22"/>
                  </a:cubicBezTo>
                  <a:cubicBezTo>
                    <a:pt x="56" y="21"/>
                    <a:pt x="62" y="17"/>
                    <a:pt x="67" y="13"/>
                  </a:cubicBezTo>
                  <a:cubicBezTo>
                    <a:pt x="76" y="3"/>
                    <a:pt x="91" y="2"/>
                    <a:pt x="103" y="1"/>
                  </a:cubicBezTo>
                  <a:cubicBezTo>
                    <a:pt x="111" y="0"/>
                    <a:pt x="125" y="9"/>
                    <a:pt x="123" y="18"/>
                  </a:cubicBezTo>
                  <a:cubicBezTo>
                    <a:pt x="121" y="23"/>
                    <a:pt x="118" y="27"/>
                    <a:pt x="117" y="33"/>
                  </a:cubicBezTo>
                  <a:cubicBezTo>
                    <a:pt x="117" y="37"/>
                    <a:pt x="108" y="32"/>
                    <a:pt x="106" y="36"/>
                  </a:cubicBezTo>
                  <a:cubicBezTo>
                    <a:pt x="102" y="42"/>
                    <a:pt x="124" y="42"/>
                    <a:pt x="112" y="55"/>
                  </a:cubicBezTo>
                  <a:cubicBezTo>
                    <a:pt x="111" y="56"/>
                    <a:pt x="109" y="56"/>
                    <a:pt x="108" y="57"/>
                  </a:cubicBezTo>
                  <a:cubicBezTo>
                    <a:pt x="105" y="58"/>
                    <a:pt x="109" y="61"/>
                    <a:pt x="108" y="63"/>
                  </a:cubicBezTo>
                  <a:cubicBezTo>
                    <a:pt x="107" y="68"/>
                    <a:pt x="90" y="66"/>
                    <a:pt x="87" y="65"/>
                  </a:cubicBezTo>
                  <a:cubicBezTo>
                    <a:pt x="89" y="72"/>
                    <a:pt x="80" y="62"/>
                    <a:pt x="81" y="71"/>
                  </a:cubicBezTo>
                  <a:cubicBezTo>
                    <a:pt x="85" y="73"/>
                    <a:pt x="87" y="78"/>
                    <a:pt x="88" y="81"/>
                  </a:cubicBezTo>
                  <a:cubicBezTo>
                    <a:pt x="91" y="89"/>
                    <a:pt x="84" y="95"/>
                    <a:pt x="81" y="101"/>
                  </a:cubicBezTo>
                  <a:cubicBezTo>
                    <a:pt x="80" y="103"/>
                    <a:pt x="87" y="113"/>
                    <a:pt x="80" y="113"/>
                  </a:cubicBezTo>
                  <a:cubicBezTo>
                    <a:pt x="65" y="113"/>
                    <a:pt x="71" y="103"/>
                    <a:pt x="77" y="96"/>
                  </a:cubicBezTo>
                  <a:cubicBezTo>
                    <a:pt x="69" y="92"/>
                    <a:pt x="54" y="92"/>
                    <a:pt x="51" y="82"/>
                  </a:cubicBezTo>
                  <a:cubicBezTo>
                    <a:pt x="49" y="85"/>
                    <a:pt x="43" y="86"/>
                    <a:pt x="41" y="82"/>
                  </a:cubicBezTo>
                  <a:cubicBezTo>
                    <a:pt x="39" y="86"/>
                    <a:pt x="34" y="85"/>
                    <a:pt x="32" y="83"/>
                  </a:cubicBezTo>
                  <a:cubicBezTo>
                    <a:pt x="33" y="91"/>
                    <a:pt x="19" y="84"/>
                    <a:pt x="15" y="84"/>
                  </a:cubicBezTo>
                  <a:cubicBezTo>
                    <a:pt x="10" y="84"/>
                    <a:pt x="3" y="86"/>
                    <a:pt x="0" y="81"/>
                  </a:cubicBezTo>
                  <a:cubicBezTo>
                    <a:pt x="3" y="76"/>
                    <a:pt x="9" y="77"/>
                    <a:pt x="13" y="7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39" name="Freeform 382"/>
            <p:cNvSpPr>
              <a:spLocks/>
            </p:cNvSpPr>
            <p:nvPr/>
          </p:nvSpPr>
          <p:spPr bwMode="auto">
            <a:xfrm>
              <a:off x="6300928" y="10215871"/>
              <a:ext cx="428314" cy="183563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18" y="33"/>
                </a:cxn>
                <a:cxn ang="0">
                  <a:pos x="37" y="23"/>
                </a:cxn>
                <a:cxn ang="0">
                  <a:pos x="66" y="10"/>
                </a:cxn>
                <a:cxn ang="0">
                  <a:pos x="82" y="2"/>
                </a:cxn>
                <a:cxn ang="0">
                  <a:pos x="94" y="14"/>
                </a:cxn>
                <a:cxn ang="0">
                  <a:pos x="108" y="11"/>
                </a:cxn>
                <a:cxn ang="0">
                  <a:pos x="120" y="9"/>
                </a:cxn>
                <a:cxn ang="0">
                  <a:pos x="146" y="8"/>
                </a:cxn>
                <a:cxn ang="0">
                  <a:pos x="169" y="16"/>
                </a:cxn>
                <a:cxn ang="0">
                  <a:pos x="184" y="21"/>
                </a:cxn>
                <a:cxn ang="0">
                  <a:pos x="183" y="29"/>
                </a:cxn>
                <a:cxn ang="0">
                  <a:pos x="173" y="48"/>
                </a:cxn>
                <a:cxn ang="0">
                  <a:pos x="172" y="51"/>
                </a:cxn>
                <a:cxn ang="0">
                  <a:pos x="150" y="45"/>
                </a:cxn>
                <a:cxn ang="0">
                  <a:pos x="143" y="47"/>
                </a:cxn>
                <a:cxn ang="0">
                  <a:pos x="130" y="44"/>
                </a:cxn>
                <a:cxn ang="0">
                  <a:pos x="117" y="54"/>
                </a:cxn>
                <a:cxn ang="0">
                  <a:pos x="95" y="62"/>
                </a:cxn>
                <a:cxn ang="0">
                  <a:pos x="83" y="65"/>
                </a:cxn>
                <a:cxn ang="0">
                  <a:pos x="65" y="76"/>
                </a:cxn>
                <a:cxn ang="0">
                  <a:pos x="41" y="79"/>
                </a:cxn>
                <a:cxn ang="0">
                  <a:pos x="29" y="78"/>
                </a:cxn>
                <a:cxn ang="0">
                  <a:pos x="18" y="72"/>
                </a:cxn>
                <a:cxn ang="0">
                  <a:pos x="3" y="60"/>
                </a:cxn>
                <a:cxn ang="0">
                  <a:pos x="2" y="52"/>
                </a:cxn>
                <a:cxn ang="0">
                  <a:pos x="0" y="42"/>
                </a:cxn>
              </a:cxnLst>
              <a:rect l="0" t="0" r="r" b="b"/>
              <a:pathLst>
                <a:path w="186" h="79">
                  <a:moveTo>
                    <a:pt x="0" y="42"/>
                  </a:moveTo>
                  <a:cubicBezTo>
                    <a:pt x="4" y="32"/>
                    <a:pt x="9" y="34"/>
                    <a:pt x="18" y="33"/>
                  </a:cubicBezTo>
                  <a:cubicBezTo>
                    <a:pt x="22" y="33"/>
                    <a:pt x="37" y="26"/>
                    <a:pt x="37" y="23"/>
                  </a:cubicBezTo>
                  <a:cubicBezTo>
                    <a:pt x="39" y="10"/>
                    <a:pt x="69" y="0"/>
                    <a:pt x="66" y="10"/>
                  </a:cubicBezTo>
                  <a:cubicBezTo>
                    <a:pt x="70" y="9"/>
                    <a:pt x="78" y="1"/>
                    <a:pt x="82" y="2"/>
                  </a:cubicBezTo>
                  <a:cubicBezTo>
                    <a:pt x="89" y="5"/>
                    <a:pt x="96" y="12"/>
                    <a:pt x="94" y="14"/>
                  </a:cubicBezTo>
                  <a:cubicBezTo>
                    <a:pt x="100" y="19"/>
                    <a:pt x="102" y="16"/>
                    <a:pt x="108" y="11"/>
                  </a:cubicBezTo>
                  <a:cubicBezTo>
                    <a:pt x="111" y="10"/>
                    <a:pt x="117" y="8"/>
                    <a:pt x="120" y="9"/>
                  </a:cubicBezTo>
                  <a:cubicBezTo>
                    <a:pt x="132" y="13"/>
                    <a:pt x="137" y="8"/>
                    <a:pt x="146" y="8"/>
                  </a:cubicBezTo>
                  <a:cubicBezTo>
                    <a:pt x="156" y="8"/>
                    <a:pt x="161" y="8"/>
                    <a:pt x="169" y="16"/>
                  </a:cubicBezTo>
                  <a:cubicBezTo>
                    <a:pt x="172" y="19"/>
                    <a:pt x="181" y="20"/>
                    <a:pt x="184" y="21"/>
                  </a:cubicBezTo>
                  <a:cubicBezTo>
                    <a:pt x="186" y="22"/>
                    <a:pt x="186" y="21"/>
                    <a:pt x="183" y="29"/>
                  </a:cubicBezTo>
                  <a:cubicBezTo>
                    <a:pt x="181" y="36"/>
                    <a:pt x="174" y="43"/>
                    <a:pt x="173" y="48"/>
                  </a:cubicBezTo>
                  <a:cubicBezTo>
                    <a:pt x="173" y="50"/>
                    <a:pt x="176" y="52"/>
                    <a:pt x="172" y="51"/>
                  </a:cubicBezTo>
                  <a:cubicBezTo>
                    <a:pt x="159" y="58"/>
                    <a:pt x="152" y="44"/>
                    <a:pt x="150" y="45"/>
                  </a:cubicBezTo>
                  <a:cubicBezTo>
                    <a:pt x="147" y="46"/>
                    <a:pt x="146" y="47"/>
                    <a:pt x="143" y="47"/>
                  </a:cubicBezTo>
                  <a:cubicBezTo>
                    <a:pt x="139" y="46"/>
                    <a:pt x="134" y="44"/>
                    <a:pt x="130" y="44"/>
                  </a:cubicBezTo>
                  <a:cubicBezTo>
                    <a:pt x="120" y="43"/>
                    <a:pt x="118" y="45"/>
                    <a:pt x="117" y="54"/>
                  </a:cubicBezTo>
                  <a:cubicBezTo>
                    <a:pt x="116" y="61"/>
                    <a:pt x="101" y="64"/>
                    <a:pt x="95" y="62"/>
                  </a:cubicBezTo>
                  <a:cubicBezTo>
                    <a:pt x="83" y="55"/>
                    <a:pt x="88" y="60"/>
                    <a:pt x="83" y="65"/>
                  </a:cubicBezTo>
                  <a:cubicBezTo>
                    <a:pt x="78" y="69"/>
                    <a:pt x="54" y="66"/>
                    <a:pt x="65" y="76"/>
                  </a:cubicBezTo>
                  <a:cubicBezTo>
                    <a:pt x="57" y="76"/>
                    <a:pt x="49" y="79"/>
                    <a:pt x="41" y="79"/>
                  </a:cubicBezTo>
                  <a:cubicBezTo>
                    <a:pt x="38" y="78"/>
                    <a:pt x="33" y="79"/>
                    <a:pt x="29" y="78"/>
                  </a:cubicBezTo>
                  <a:cubicBezTo>
                    <a:pt x="25" y="77"/>
                    <a:pt x="21" y="74"/>
                    <a:pt x="18" y="72"/>
                  </a:cubicBezTo>
                  <a:cubicBezTo>
                    <a:pt x="12" y="69"/>
                    <a:pt x="5" y="65"/>
                    <a:pt x="3" y="60"/>
                  </a:cubicBezTo>
                  <a:cubicBezTo>
                    <a:pt x="1" y="57"/>
                    <a:pt x="3" y="54"/>
                    <a:pt x="2" y="52"/>
                  </a:cubicBezTo>
                  <a:cubicBezTo>
                    <a:pt x="0" y="47"/>
                    <a:pt x="1" y="46"/>
                    <a:pt x="0" y="42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40" name="Freeform 383"/>
            <p:cNvSpPr>
              <a:spLocks/>
            </p:cNvSpPr>
            <p:nvPr/>
          </p:nvSpPr>
          <p:spPr bwMode="auto">
            <a:xfrm>
              <a:off x="6564036" y="9567281"/>
              <a:ext cx="422195" cy="24475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0" y="11"/>
                </a:cxn>
                <a:cxn ang="0">
                  <a:pos x="24" y="7"/>
                </a:cxn>
                <a:cxn ang="0">
                  <a:pos x="60" y="4"/>
                </a:cxn>
                <a:cxn ang="0">
                  <a:pos x="81" y="7"/>
                </a:cxn>
                <a:cxn ang="0">
                  <a:pos x="111" y="6"/>
                </a:cxn>
                <a:cxn ang="0">
                  <a:pos x="127" y="11"/>
                </a:cxn>
                <a:cxn ang="0">
                  <a:pos x="140" y="14"/>
                </a:cxn>
                <a:cxn ang="0">
                  <a:pos x="155" y="22"/>
                </a:cxn>
                <a:cxn ang="0">
                  <a:pos x="176" y="33"/>
                </a:cxn>
                <a:cxn ang="0">
                  <a:pos x="184" y="49"/>
                </a:cxn>
                <a:cxn ang="0">
                  <a:pos x="174" y="55"/>
                </a:cxn>
                <a:cxn ang="0">
                  <a:pos x="162" y="63"/>
                </a:cxn>
                <a:cxn ang="0">
                  <a:pos x="148" y="87"/>
                </a:cxn>
                <a:cxn ang="0">
                  <a:pos x="156" y="92"/>
                </a:cxn>
                <a:cxn ang="0">
                  <a:pos x="149" y="96"/>
                </a:cxn>
                <a:cxn ang="0">
                  <a:pos x="140" y="92"/>
                </a:cxn>
                <a:cxn ang="0">
                  <a:pos x="125" y="101"/>
                </a:cxn>
                <a:cxn ang="0">
                  <a:pos x="115" y="105"/>
                </a:cxn>
                <a:cxn ang="0">
                  <a:pos x="98" y="105"/>
                </a:cxn>
                <a:cxn ang="0">
                  <a:pos x="84" y="103"/>
                </a:cxn>
                <a:cxn ang="0">
                  <a:pos x="74" y="89"/>
                </a:cxn>
                <a:cxn ang="0">
                  <a:pos x="75" y="67"/>
                </a:cxn>
                <a:cxn ang="0">
                  <a:pos x="64" y="58"/>
                </a:cxn>
                <a:cxn ang="0">
                  <a:pos x="34" y="54"/>
                </a:cxn>
                <a:cxn ang="0">
                  <a:pos x="16" y="52"/>
                </a:cxn>
                <a:cxn ang="0">
                  <a:pos x="5" y="35"/>
                </a:cxn>
                <a:cxn ang="0">
                  <a:pos x="0" y="18"/>
                </a:cxn>
              </a:cxnLst>
              <a:rect l="0" t="0" r="r" b="b"/>
              <a:pathLst>
                <a:path w="184" h="107">
                  <a:moveTo>
                    <a:pt x="0" y="18"/>
                  </a:moveTo>
                  <a:cubicBezTo>
                    <a:pt x="5" y="19"/>
                    <a:pt x="6" y="13"/>
                    <a:pt x="10" y="11"/>
                  </a:cubicBezTo>
                  <a:cubicBezTo>
                    <a:pt x="13" y="8"/>
                    <a:pt x="20" y="8"/>
                    <a:pt x="24" y="7"/>
                  </a:cubicBezTo>
                  <a:cubicBezTo>
                    <a:pt x="35" y="4"/>
                    <a:pt x="48" y="4"/>
                    <a:pt x="60" y="4"/>
                  </a:cubicBezTo>
                  <a:cubicBezTo>
                    <a:pt x="66" y="7"/>
                    <a:pt x="75" y="5"/>
                    <a:pt x="81" y="7"/>
                  </a:cubicBezTo>
                  <a:cubicBezTo>
                    <a:pt x="88" y="7"/>
                    <a:pt x="104" y="11"/>
                    <a:pt x="111" y="6"/>
                  </a:cubicBezTo>
                  <a:cubicBezTo>
                    <a:pt x="121" y="0"/>
                    <a:pt x="121" y="7"/>
                    <a:pt x="127" y="11"/>
                  </a:cubicBezTo>
                  <a:cubicBezTo>
                    <a:pt x="131" y="14"/>
                    <a:pt x="135" y="14"/>
                    <a:pt x="140" y="14"/>
                  </a:cubicBezTo>
                  <a:cubicBezTo>
                    <a:pt x="146" y="15"/>
                    <a:pt x="151" y="18"/>
                    <a:pt x="155" y="22"/>
                  </a:cubicBezTo>
                  <a:cubicBezTo>
                    <a:pt x="157" y="25"/>
                    <a:pt x="172" y="35"/>
                    <a:pt x="176" y="33"/>
                  </a:cubicBezTo>
                  <a:cubicBezTo>
                    <a:pt x="173" y="44"/>
                    <a:pt x="174" y="47"/>
                    <a:pt x="184" y="49"/>
                  </a:cubicBezTo>
                  <a:cubicBezTo>
                    <a:pt x="178" y="52"/>
                    <a:pt x="182" y="57"/>
                    <a:pt x="174" y="55"/>
                  </a:cubicBezTo>
                  <a:cubicBezTo>
                    <a:pt x="168" y="54"/>
                    <a:pt x="167" y="60"/>
                    <a:pt x="162" y="63"/>
                  </a:cubicBezTo>
                  <a:cubicBezTo>
                    <a:pt x="151" y="69"/>
                    <a:pt x="158" y="77"/>
                    <a:pt x="148" y="87"/>
                  </a:cubicBezTo>
                  <a:cubicBezTo>
                    <a:pt x="151" y="88"/>
                    <a:pt x="155" y="89"/>
                    <a:pt x="156" y="92"/>
                  </a:cubicBezTo>
                  <a:cubicBezTo>
                    <a:pt x="157" y="96"/>
                    <a:pt x="152" y="97"/>
                    <a:pt x="149" y="96"/>
                  </a:cubicBezTo>
                  <a:cubicBezTo>
                    <a:pt x="152" y="89"/>
                    <a:pt x="140" y="91"/>
                    <a:pt x="140" y="92"/>
                  </a:cubicBezTo>
                  <a:cubicBezTo>
                    <a:pt x="137" y="99"/>
                    <a:pt x="128" y="94"/>
                    <a:pt x="125" y="101"/>
                  </a:cubicBezTo>
                  <a:cubicBezTo>
                    <a:pt x="124" y="104"/>
                    <a:pt x="118" y="104"/>
                    <a:pt x="115" y="105"/>
                  </a:cubicBezTo>
                  <a:cubicBezTo>
                    <a:pt x="111" y="107"/>
                    <a:pt x="103" y="105"/>
                    <a:pt x="98" y="105"/>
                  </a:cubicBezTo>
                  <a:cubicBezTo>
                    <a:pt x="96" y="105"/>
                    <a:pt x="85" y="107"/>
                    <a:pt x="84" y="103"/>
                  </a:cubicBezTo>
                  <a:cubicBezTo>
                    <a:pt x="83" y="98"/>
                    <a:pt x="79" y="91"/>
                    <a:pt x="74" y="89"/>
                  </a:cubicBezTo>
                  <a:cubicBezTo>
                    <a:pt x="67" y="72"/>
                    <a:pt x="72" y="74"/>
                    <a:pt x="75" y="67"/>
                  </a:cubicBezTo>
                  <a:cubicBezTo>
                    <a:pt x="75" y="66"/>
                    <a:pt x="66" y="58"/>
                    <a:pt x="64" y="58"/>
                  </a:cubicBezTo>
                  <a:cubicBezTo>
                    <a:pt x="60" y="58"/>
                    <a:pt x="40" y="59"/>
                    <a:pt x="34" y="54"/>
                  </a:cubicBezTo>
                  <a:cubicBezTo>
                    <a:pt x="27" y="48"/>
                    <a:pt x="17" y="47"/>
                    <a:pt x="16" y="52"/>
                  </a:cubicBezTo>
                  <a:cubicBezTo>
                    <a:pt x="16" y="47"/>
                    <a:pt x="8" y="40"/>
                    <a:pt x="5" y="35"/>
                  </a:cubicBezTo>
                  <a:cubicBezTo>
                    <a:pt x="2" y="30"/>
                    <a:pt x="2" y="24"/>
                    <a:pt x="0" y="18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41" name="Freeform 384"/>
            <p:cNvSpPr>
              <a:spLocks/>
            </p:cNvSpPr>
            <p:nvPr/>
          </p:nvSpPr>
          <p:spPr bwMode="auto">
            <a:xfrm>
              <a:off x="7787790" y="11806751"/>
              <a:ext cx="116256" cy="373245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7" y="73"/>
                </a:cxn>
                <a:cxn ang="0">
                  <a:pos x="19" y="33"/>
                </a:cxn>
                <a:cxn ang="0">
                  <a:pos x="23" y="19"/>
                </a:cxn>
                <a:cxn ang="0">
                  <a:pos x="24" y="9"/>
                </a:cxn>
                <a:cxn ang="0">
                  <a:pos x="34" y="9"/>
                </a:cxn>
                <a:cxn ang="0">
                  <a:pos x="41" y="0"/>
                </a:cxn>
                <a:cxn ang="0">
                  <a:pos x="44" y="43"/>
                </a:cxn>
                <a:cxn ang="0">
                  <a:pos x="32" y="33"/>
                </a:cxn>
                <a:cxn ang="0">
                  <a:pos x="24" y="43"/>
                </a:cxn>
                <a:cxn ang="0">
                  <a:pos x="27" y="63"/>
                </a:cxn>
                <a:cxn ang="0">
                  <a:pos x="24" y="82"/>
                </a:cxn>
                <a:cxn ang="0">
                  <a:pos x="43" y="76"/>
                </a:cxn>
                <a:cxn ang="0">
                  <a:pos x="43" y="93"/>
                </a:cxn>
                <a:cxn ang="0">
                  <a:pos x="38" y="117"/>
                </a:cxn>
                <a:cxn ang="0">
                  <a:pos x="28" y="163"/>
                </a:cxn>
                <a:cxn ang="0">
                  <a:pos x="0" y="90"/>
                </a:cxn>
              </a:cxnLst>
              <a:rect l="0" t="0" r="r" b="b"/>
              <a:pathLst>
                <a:path w="50" h="163">
                  <a:moveTo>
                    <a:pt x="0" y="90"/>
                  </a:moveTo>
                  <a:cubicBezTo>
                    <a:pt x="2" y="87"/>
                    <a:pt x="11" y="76"/>
                    <a:pt x="7" y="73"/>
                  </a:cubicBezTo>
                  <a:cubicBezTo>
                    <a:pt x="14" y="61"/>
                    <a:pt x="16" y="47"/>
                    <a:pt x="19" y="33"/>
                  </a:cubicBezTo>
                  <a:cubicBezTo>
                    <a:pt x="20" y="29"/>
                    <a:pt x="20" y="22"/>
                    <a:pt x="23" y="19"/>
                  </a:cubicBezTo>
                  <a:cubicBezTo>
                    <a:pt x="26" y="16"/>
                    <a:pt x="22" y="11"/>
                    <a:pt x="24" y="9"/>
                  </a:cubicBezTo>
                  <a:cubicBezTo>
                    <a:pt x="26" y="7"/>
                    <a:pt x="32" y="9"/>
                    <a:pt x="34" y="9"/>
                  </a:cubicBezTo>
                  <a:cubicBezTo>
                    <a:pt x="40" y="10"/>
                    <a:pt x="39" y="4"/>
                    <a:pt x="41" y="0"/>
                  </a:cubicBezTo>
                  <a:cubicBezTo>
                    <a:pt x="50" y="1"/>
                    <a:pt x="43" y="33"/>
                    <a:pt x="44" y="43"/>
                  </a:cubicBezTo>
                  <a:cubicBezTo>
                    <a:pt x="43" y="39"/>
                    <a:pt x="37" y="34"/>
                    <a:pt x="32" y="33"/>
                  </a:cubicBezTo>
                  <a:cubicBezTo>
                    <a:pt x="27" y="31"/>
                    <a:pt x="25" y="38"/>
                    <a:pt x="24" y="43"/>
                  </a:cubicBezTo>
                  <a:cubicBezTo>
                    <a:pt x="23" y="47"/>
                    <a:pt x="20" y="64"/>
                    <a:pt x="27" y="63"/>
                  </a:cubicBezTo>
                  <a:cubicBezTo>
                    <a:pt x="41" y="61"/>
                    <a:pt x="21" y="71"/>
                    <a:pt x="24" y="82"/>
                  </a:cubicBezTo>
                  <a:cubicBezTo>
                    <a:pt x="25" y="87"/>
                    <a:pt x="40" y="76"/>
                    <a:pt x="43" y="76"/>
                  </a:cubicBezTo>
                  <a:cubicBezTo>
                    <a:pt x="42" y="81"/>
                    <a:pt x="43" y="85"/>
                    <a:pt x="43" y="93"/>
                  </a:cubicBezTo>
                  <a:cubicBezTo>
                    <a:pt x="43" y="100"/>
                    <a:pt x="40" y="110"/>
                    <a:pt x="38" y="117"/>
                  </a:cubicBezTo>
                  <a:cubicBezTo>
                    <a:pt x="34" y="129"/>
                    <a:pt x="37" y="151"/>
                    <a:pt x="28" y="163"/>
                  </a:cubicBezTo>
                  <a:lnTo>
                    <a:pt x="0" y="9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42" name="Freeform 385"/>
            <p:cNvSpPr>
              <a:spLocks/>
            </p:cNvSpPr>
            <p:nvPr/>
          </p:nvSpPr>
          <p:spPr bwMode="auto">
            <a:xfrm>
              <a:off x="6576273" y="10968480"/>
              <a:ext cx="520096" cy="532333"/>
            </a:xfrm>
            <a:custGeom>
              <a:avLst/>
              <a:gdLst/>
              <a:ahLst/>
              <a:cxnLst>
                <a:cxn ang="0">
                  <a:pos x="9" y="91"/>
                </a:cxn>
                <a:cxn ang="0">
                  <a:pos x="16" y="75"/>
                </a:cxn>
                <a:cxn ang="0">
                  <a:pos x="33" y="54"/>
                </a:cxn>
                <a:cxn ang="0">
                  <a:pos x="44" y="39"/>
                </a:cxn>
                <a:cxn ang="0">
                  <a:pos x="89" y="27"/>
                </a:cxn>
                <a:cxn ang="0">
                  <a:pos x="108" y="21"/>
                </a:cxn>
                <a:cxn ang="0">
                  <a:pos x="140" y="11"/>
                </a:cxn>
                <a:cxn ang="0">
                  <a:pos x="165" y="19"/>
                </a:cxn>
                <a:cxn ang="0">
                  <a:pos x="194" y="21"/>
                </a:cxn>
                <a:cxn ang="0">
                  <a:pos x="207" y="7"/>
                </a:cxn>
                <a:cxn ang="0">
                  <a:pos x="227" y="18"/>
                </a:cxn>
                <a:cxn ang="0">
                  <a:pos x="208" y="46"/>
                </a:cxn>
                <a:cxn ang="0">
                  <a:pos x="165" y="40"/>
                </a:cxn>
                <a:cxn ang="0">
                  <a:pos x="134" y="45"/>
                </a:cxn>
                <a:cxn ang="0">
                  <a:pos x="132" y="55"/>
                </a:cxn>
                <a:cxn ang="0">
                  <a:pos x="152" y="71"/>
                </a:cxn>
                <a:cxn ang="0">
                  <a:pos x="139" y="77"/>
                </a:cxn>
                <a:cxn ang="0">
                  <a:pos x="117" y="70"/>
                </a:cxn>
                <a:cxn ang="0">
                  <a:pos x="114" y="70"/>
                </a:cxn>
                <a:cxn ang="0">
                  <a:pos x="101" y="51"/>
                </a:cxn>
                <a:cxn ang="0">
                  <a:pos x="109" y="116"/>
                </a:cxn>
                <a:cxn ang="0">
                  <a:pos x="108" y="118"/>
                </a:cxn>
                <a:cxn ang="0">
                  <a:pos x="109" y="133"/>
                </a:cxn>
                <a:cxn ang="0">
                  <a:pos x="120" y="140"/>
                </a:cxn>
                <a:cxn ang="0">
                  <a:pos x="144" y="162"/>
                </a:cxn>
                <a:cxn ang="0">
                  <a:pos x="126" y="163"/>
                </a:cxn>
                <a:cxn ang="0">
                  <a:pos x="113" y="172"/>
                </a:cxn>
                <a:cxn ang="0">
                  <a:pos x="126" y="187"/>
                </a:cxn>
                <a:cxn ang="0">
                  <a:pos x="111" y="185"/>
                </a:cxn>
                <a:cxn ang="0">
                  <a:pos x="110" y="205"/>
                </a:cxn>
                <a:cxn ang="0">
                  <a:pos x="118" y="229"/>
                </a:cxn>
                <a:cxn ang="0">
                  <a:pos x="94" y="228"/>
                </a:cxn>
                <a:cxn ang="0">
                  <a:pos x="77" y="204"/>
                </a:cxn>
                <a:cxn ang="0">
                  <a:pos x="63" y="192"/>
                </a:cxn>
                <a:cxn ang="0">
                  <a:pos x="51" y="156"/>
                </a:cxn>
                <a:cxn ang="0">
                  <a:pos x="69" y="148"/>
                </a:cxn>
                <a:cxn ang="0">
                  <a:pos x="101" y="164"/>
                </a:cxn>
                <a:cxn ang="0">
                  <a:pos x="111" y="154"/>
                </a:cxn>
                <a:cxn ang="0">
                  <a:pos x="93" y="150"/>
                </a:cxn>
                <a:cxn ang="0">
                  <a:pos x="70" y="146"/>
                </a:cxn>
                <a:cxn ang="0">
                  <a:pos x="42" y="150"/>
                </a:cxn>
                <a:cxn ang="0">
                  <a:pos x="27" y="122"/>
                </a:cxn>
                <a:cxn ang="0">
                  <a:pos x="27" y="121"/>
                </a:cxn>
                <a:cxn ang="0">
                  <a:pos x="0" y="91"/>
                </a:cxn>
              </a:cxnLst>
              <a:rect l="0" t="0" r="r" b="b"/>
              <a:pathLst>
                <a:path w="227" h="230">
                  <a:moveTo>
                    <a:pt x="0" y="91"/>
                  </a:moveTo>
                  <a:cubicBezTo>
                    <a:pt x="3" y="91"/>
                    <a:pt x="6" y="92"/>
                    <a:pt x="9" y="91"/>
                  </a:cubicBezTo>
                  <a:cubicBezTo>
                    <a:pt x="14" y="88"/>
                    <a:pt x="5" y="84"/>
                    <a:pt x="14" y="85"/>
                  </a:cubicBezTo>
                  <a:cubicBezTo>
                    <a:pt x="11" y="78"/>
                    <a:pt x="9" y="78"/>
                    <a:pt x="16" y="75"/>
                  </a:cubicBezTo>
                  <a:cubicBezTo>
                    <a:pt x="20" y="72"/>
                    <a:pt x="23" y="69"/>
                    <a:pt x="24" y="64"/>
                  </a:cubicBezTo>
                  <a:cubicBezTo>
                    <a:pt x="26" y="58"/>
                    <a:pt x="29" y="58"/>
                    <a:pt x="33" y="54"/>
                  </a:cubicBezTo>
                  <a:cubicBezTo>
                    <a:pt x="37" y="49"/>
                    <a:pt x="31" y="44"/>
                    <a:pt x="31" y="39"/>
                  </a:cubicBezTo>
                  <a:cubicBezTo>
                    <a:pt x="34" y="41"/>
                    <a:pt x="39" y="39"/>
                    <a:pt x="44" y="39"/>
                  </a:cubicBezTo>
                  <a:cubicBezTo>
                    <a:pt x="55" y="39"/>
                    <a:pt x="61" y="32"/>
                    <a:pt x="70" y="28"/>
                  </a:cubicBezTo>
                  <a:cubicBezTo>
                    <a:pt x="76" y="26"/>
                    <a:pt x="83" y="29"/>
                    <a:pt x="89" y="27"/>
                  </a:cubicBezTo>
                  <a:cubicBezTo>
                    <a:pt x="93" y="25"/>
                    <a:pt x="91" y="20"/>
                    <a:pt x="96" y="20"/>
                  </a:cubicBezTo>
                  <a:cubicBezTo>
                    <a:pt x="100" y="20"/>
                    <a:pt x="105" y="24"/>
                    <a:pt x="108" y="21"/>
                  </a:cubicBezTo>
                  <a:cubicBezTo>
                    <a:pt x="113" y="18"/>
                    <a:pt x="120" y="20"/>
                    <a:pt x="125" y="20"/>
                  </a:cubicBezTo>
                  <a:cubicBezTo>
                    <a:pt x="130" y="19"/>
                    <a:pt x="135" y="13"/>
                    <a:pt x="140" y="11"/>
                  </a:cubicBezTo>
                  <a:cubicBezTo>
                    <a:pt x="144" y="10"/>
                    <a:pt x="151" y="8"/>
                    <a:pt x="154" y="12"/>
                  </a:cubicBezTo>
                  <a:cubicBezTo>
                    <a:pt x="157" y="15"/>
                    <a:pt x="159" y="20"/>
                    <a:pt x="165" y="19"/>
                  </a:cubicBezTo>
                  <a:cubicBezTo>
                    <a:pt x="171" y="17"/>
                    <a:pt x="174" y="21"/>
                    <a:pt x="180" y="23"/>
                  </a:cubicBezTo>
                  <a:cubicBezTo>
                    <a:pt x="185" y="24"/>
                    <a:pt x="189" y="20"/>
                    <a:pt x="194" y="21"/>
                  </a:cubicBezTo>
                  <a:cubicBezTo>
                    <a:pt x="199" y="21"/>
                    <a:pt x="205" y="22"/>
                    <a:pt x="209" y="19"/>
                  </a:cubicBezTo>
                  <a:cubicBezTo>
                    <a:pt x="213" y="15"/>
                    <a:pt x="208" y="11"/>
                    <a:pt x="207" y="7"/>
                  </a:cubicBezTo>
                  <a:cubicBezTo>
                    <a:pt x="204" y="0"/>
                    <a:pt x="219" y="5"/>
                    <a:pt x="221" y="6"/>
                  </a:cubicBezTo>
                  <a:cubicBezTo>
                    <a:pt x="226" y="9"/>
                    <a:pt x="225" y="13"/>
                    <a:pt x="227" y="18"/>
                  </a:cubicBezTo>
                  <a:cubicBezTo>
                    <a:pt x="216" y="23"/>
                    <a:pt x="219" y="26"/>
                    <a:pt x="218" y="33"/>
                  </a:cubicBezTo>
                  <a:cubicBezTo>
                    <a:pt x="218" y="38"/>
                    <a:pt x="215" y="42"/>
                    <a:pt x="208" y="46"/>
                  </a:cubicBezTo>
                  <a:cubicBezTo>
                    <a:pt x="210" y="40"/>
                    <a:pt x="184" y="39"/>
                    <a:pt x="180" y="37"/>
                  </a:cubicBezTo>
                  <a:cubicBezTo>
                    <a:pt x="172" y="34"/>
                    <a:pt x="172" y="36"/>
                    <a:pt x="165" y="40"/>
                  </a:cubicBezTo>
                  <a:cubicBezTo>
                    <a:pt x="160" y="44"/>
                    <a:pt x="155" y="34"/>
                    <a:pt x="151" y="37"/>
                  </a:cubicBezTo>
                  <a:cubicBezTo>
                    <a:pt x="144" y="40"/>
                    <a:pt x="144" y="49"/>
                    <a:pt x="134" y="45"/>
                  </a:cubicBezTo>
                  <a:cubicBezTo>
                    <a:pt x="127" y="42"/>
                    <a:pt x="127" y="46"/>
                    <a:pt x="129" y="51"/>
                  </a:cubicBezTo>
                  <a:cubicBezTo>
                    <a:pt x="130" y="53"/>
                    <a:pt x="134" y="51"/>
                    <a:pt x="132" y="55"/>
                  </a:cubicBezTo>
                  <a:cubicBezTo>
                    <a:pt x="131" y="58"/>
                    <a:pt x="134" y="61"/>
                    <a:pt x="136" y="59"/>
                  </a:cubicBezTo>
                  <a:cubicBezTo>
                    <a:pt x="140" y="54"/>
                    <a:pt x="150" y="68"/>
                    <a:pt x="152" y="71"/>
                  </a:cubicBezTo>
                  <a:cubicBezTo>
                    <a:pt x="146" y="74"/>
                    <a:pt x="139" y="62"/>
                    <a:pt x="133" y="61"/>
                  </a:cubicBezTo>
                  <a:cubicBezTo>
                    <a:pt x="120" y="60"/>
                    <a:pt x="138" y="73"/>
                    <a:pt x="139" y="77"/>
                  </a:cubicBezTo>
                  <a:cubicBezTo>
                    <a:pt x="132" y="79"/>
                    <a:pt x="126" y="68"/>
                    <a:pt x="120" y="66"/>
                  </a:cubicBezTo>
                  <a:cubicBezTo>
                    <a:pt x="116" y="64"/>
                    <a:pt x="116" y="67"/>
                    <a:pt x="117" y="70"/>
                  </a:cubicBezTo>
                  <a:cubicBezTo>
                    <a:pt x="120" y="75"/>
                    <a:pt x="124" y="76"/>
                    <a:pt x="128" y="80"/>
                  </a:cubicBezTo>
                  <a:cubicBezTo>
                    <a:pt x="119" y="83"/>
                    <a:pt x="117" y="75"/>
                    <a:pt x="114" y="70"/>
                  </a:cubicBezTo>
                  <a:cubicBezTo>
                    <a:pt x="111" y="63"/>
                    <a:pt x="101" y="62"/>
                    <a:pt x="97" y="57"/>
                  </a:cubicBezTo>
                  <a:cubicBezTo>
                    <a:pt x="100" y="56"/>
                    <a:pt x="101" y="54"/>
                    <a:pt x="101" y="51"/>
                  </a:cubicBezTo>
                  <a:cubicBezTo>
                    <a:pt x="81" y="54"/>
                    <a:pt x="90" y="76"/>
                    <a:pt x="97" y="86"/>
                  </a:cubicBezTo>
                  <a:cubicBezTo>
                    <a:pt x="101" y="91"/>
                    <a:pt x="127" y="114"/>
                    <a:pt x="109" y="116"/>
                  </a:cubicBezTo>
                  <a:cubicBezTo>
                    <a:pt x="116" y="113"/>
                    <a:pt x="109" y="103"/>
                    <a:pt x="103" y="104"/>
                  </a:cubicBezTo>
                  <a:cubicBezTo>
                    <a:pt x="96" y="106"/>
                    <a:pt x="102" y="121"/>
                    <a:pt x="108" y="118"/>
                  </a:cubicBezTo>
                  <a:cubicBezTo>
                    <a:pt x="104" y="123"/>
                    <a:pt x="98" y="126"/>
                    <a:pt x="92" y="124"/>
                  </a:cubicBezTo>
                  <a:cubicBezTo>
                    <a:pt x="96" y="126"/>
                    <a:pt x="107" y="129"/>
                    <a:pt x="109" y="133"/>
                  </a:cubicBezTo>
                  <a:cubicBezTo>
                    <a:pt x="110" y="137"/>
                    <a:pt x="114" y="131"/>
                    <a:pt x="116" y="135"/>
                  </a:cubicBezTo>
                  <a:cubicBezTo>
                    <a:pt x="118" y="138"/>
                    <a:pt x="113" y="138"/>
                    <a:pt x="120" y="140"/>
                  </a:cubicBezTo>
                  <a:cubicBezTo>
                    <a:pt x="128" y="142"/>
                    <a:pt x="133" y="147"/>
                    <a:pt x="140" y="150"/>
                  </a:cubicBezTo>
                  <a:cubicBezTo>
                    <a:pt x="145" y="152"/>
                    <a:pt x="145" y="157"/>
                    <a:pt x="144" y="162"/>
                  </a:cubicBezTo>
                  <a:cubicBezTo>
                    <a:pt x="143" y="167"/>
                    <a:pt x="148" y="172"/>
                    <a:pt x="145" y="177"/>
                  </a:cubicBezTo>
                  <a:cubicBezTo>
                    <a:pt x="139" y="173"/>
                    <a:pt x="134" y="164"/>
                    <a:pt x="126" y="163"/>
                  </a:cubicBezTo>
                  <a:cubicBezTo>
                    <a:pt x="120" y="162"/>
                    <a:pt x="114" y="166"/>
                    <a:pt x="109" y="166"/>
                  </a:cubicBezTo>
                  <a:cubicBezTo>
                    <a:pt x="108" y="171"/>
                    <a:pt x="113" y="167"/>
                    <a:pt x="113" y="172"/>
                  </a:cubicBezTo>
                  <a:cubicBezTo>
                    <a:pt x="114" y="175"/>
                    <a:pt x="119" y="188"/>
                    <a:pt x="120" y="179"/>
                  </a:cubicBezTo>
                  <a:cubicBezTo>
                    <a:pt x="122" y="181"/>
                    <a:pt x="128" y="184"/>
                    <a:pt x="126" y="187"/>
                  </a:cubicBezTo>
                  <a:cubicBezTo>
                    <a:pt x="126" y="186"/>
                    <a:pt x="115" y="192"/>
                    <a:pt x="117" y="192"/>
                  </a:cubicBezTo>
                  <a:cubicBezTo>
                    <a:pt x="112" y="192"/>
                    <a:pt x="115" y="187"/>
                    <a:pt x="111" y="185"/>
                  </a:cubicBezTo>
                  <a:cubicBezTo>
                    <a:pt x="107" y="184"/>
                    <a:pt x="103" y="183"/>
                    <a:pt x="100" y="181"/>
                  </a:cubicBezTo>
                  <a:cubicBezTo>
                    <a:pt x="99" y="189"/>
                    <a:pt x="107" y="197"/>
                    <a:pt x="110" y="205"/>
                  </a:cubicBezTo>
                  <a:cubicBezTo>
                    <a:pt x="112" y="210"/>
                    <a:pt x="114" y="214"/>
                    <a:pt x="113" y="219"/>
                  </a:cubicBezTo>
                  <a:cubicBezTo>
                    <a:pt x="112" y="223"/>
                    <a:pt x="119" y="225"/>
                    <a:pt x="118" y="229"/>
                  </a:cubicBezTo>
                  <a:cubicBezTo>
                    <a:pt x="117" y="230"/>
                    <a:pt x="105" y="218"/>
                    <a:pt x="103" y="216"/>
                  </a:cubicBezTo>
                  <a:cubicBezTo>
                    <a:pt x="97" y="206"/>
                    <a:pt x="92" y="222"/>
                    <a:pt x="94" y="228"/>
                  </a:cubicBezTo>
                  <a:cubicBezTo>
                    <a:pt x="88" y="229"/>
                    <a:pt x="86" y="213"/>
                    <a:pt x="82" y="211"/>
                  </a:cubicBezTo>
                  <a:cubicBezTo>
                    <a:pt x="80" y="209"/>
                    <a:pt x="81" y="204"/>
                    <a:pt x="77" y="204"/>
                  </a:cubicBezTo>
                  <a:cubicBezTo>
                    <a:pt x="71" y="205"/>
                    <a:pt x="72" y="212"/>
                    <a:pt x="73" y="215"/>
                  </a:cubicBezTo>
                  <a:cubicBezTo>
                    <a:pt x="62" y="214"/>
                    <a:pt x="58" y="201"/>
                    <a:pt x="63" y="192"/>
                  </a:cubicBezTo>
                  <a:cubicBezTo>
                    <a:pt x="66" y="185"/>
                    <a:pt x="45" y="171"/>
                    <a:pt x="42" y="166"/>
                  </a:cubicBezTo>
                  <a:cubicBezTo>
                    <a:pt x="46" y="165"/>
                    <a:pt x="48" y="159"/>
                    <a:pt x="51" y="156"/>
                  </a:cubicBezTo>
                  <a:cubicBezTo>
                    <a:pt x="54" y="153"/>
                    <a:pt x="58" y="156"/>
                    <a:pt x="61" y="154"/>
                  </a:cubicBezTo>
                  <a:cubicBezTo>
                    <a:pt x="63" y="152"/>
                    <a:pt x="66" y="147"/>
                    <a:pt x="69" y="148"/>
                  </a:cubicBezTo>
                  <a:cubicBezTo>
                    <a:pt x="76" y="149"/>
                    <a:pt x="80" y="156"/>
                    <a:pt x="87" y="156"/>
                  </a:cubicBezTo>
                  <a:cubicBezTo>
                    <a:pt x="93" y="157"/>
                    <a:pt x="97" y="161"/>
                    <a:pt x="101" y="164"/>
                  </a:cubicBezTo>
                  <a:cubicBezTo>
                    <a:pt x="105" y="166"/>
                    <a:pt x="107" y="162"/>
                    <a:pt x="111" y="159"/>
                  </a:cubicBezTo>
                  <a:cubicBezTo>
                    <a:pt x="114" y="158"/>
                    <a:pt x="118" y="155"/>
                    <a:pt x="111" y="154"/>
                  </a:cubicBezTo>
                  <a:cubicBezTo>
                    <a:pt x="107" y="154"/>
                    <a:pt x="104" y="154"/>
                    <a:pt x="101" y="152"/>
                  </a:cubicBezTo>
                  <a:cubicBezTo>
                    <a:pt x="97" y="150"/>
                    <a:pt x="96" y="145"/>
                    <a:pt x="93" y="150"/>
                  </a:cubicBezTo>
                  <a:cubicBezTo>
                    <a:pt x="91" y="148"/>
                    <a:pt x="89" y="145"/>
                    <a:pt x="86" y="144"/>
                  </a:cubicBezTo>
                  <a:cubicBezTo>
                    <a:pt x="87" y="153"/>
                    <a:pt x="74" y="145"/>
                    <a:pt x="70" y="146"/>
                  </a:cubicBezTo>
                  <a:cubicBezTo>
                    <a:pt x="60" y="149"/>
                    <a:pt x="54" y="152"/>
                    <a:pt x="49" y="142"/>
                  </a:cubicBezTo>
                  <a:cubicBezTo>
                    <a:pt x="48" y="146"/>
                    <a:pt x="45" y="148"/>
                    <a:pt x="42" y="150"/>
                  </a:cubicBezTo>
                  <a:cubicBezTo>
                    <a:pt x="41" y="144"/>
                    <a:pt x="39" y="137"/>
                    <a:pt x="34" y="133"/>
                  </a:cubicBezTo>
                  <a:cubicBezTo>
                    <a:pt x="31" y="131"/>
                    <a:pt x="23" y="126"/>
                    <a:pt x="27" y="122"/>
                  </a:cubicBezTo>
                  <a:cubicBezTo>
                    <a:pt x="29" y="120"/>
                    <a:pt x="49" y="126"/>
                    <a:pt x="40" y="118"/>
                  </a:cubicBezTo>
                  <a:cubicBezTo>
                    <a:pt x="37" y="116"/>
                    <a:pt x="26" y="115"/>
                    <a:pt x="27" y="121"/>
                  </a:cubicBezTo>
                  <a:cubicBezTo>
                    <a:pt x="24" y="113"/>
                    <a:pt x="16" y="112"/>
                    <a:pt x="10" y="106"/>
                  </a:cubicBezTo>
                  <a:cubicBezTo>
                    <a:pt x="7" y="102"/>
                    <a:pt x="7" y="91"/>
                    <a:pt x="0" y="91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43" name="Freeform 386"/>
            <p:cNvSpPr>
              <a:spLocks/>
            </p:cNvSpPr>
            <p:nvPr/>
          </p:nvSpPr>
          <p:spPr bwMode="auto">
            <a:xfrm>
              <a:off x="7022943" y="11115330"/>
              <a:ext cx="30594" cy="24476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1" y="5"/>
                </a:cxn>
                <a:cxn ang="0">
                  <a:pos x="3" y="10"/>
                </a:cxn>
              </a:cxnLst>
              <a:rect l="0" t="0" r="r" b="b"/>
              <a:pathLst>
                <a:path w="12" h="10">
                  <a:moveTo>
                    <a:pt x="3" y="10"/>
                  </a:moveTo>
                  <a:cubicBezTo>
                    <a:pt x="0" y="5"/>
                    <a:pt x="9" y="0"/>
                    <a:pt x="11" y="5"/>
                  </a:cubicBezTo>
                  <a:cubicBezTo>
                    <a:pt x="12" y="8"/>
                    <a:pt x="5" y="10"/>
                    <a:pt x="3" y="1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44" name="Freeform 387"/>
            <p:cNvSpPr>
              <a:spLocks/>
            </p:cNvSpPr>
            <p:nvPr/>
          </p:nvSpPr>
          <p:spPr bwMode="auto">
            <a:xfrm>
              <a:off x="7139200" y="11451863"/>
              <a:ext cx="42832" cy="24476"/>
            </a:xfrm>
            <a:custGeom>
              <a:avLst/>
              <a:gdLst/>
              <a:ahLst/>
              <a:cxnLst>
                <a:cxn ang="0">
                  <a:pos x="6" y="10"/>
                </a:cxn>
                <a:cxn ang="0">
                  <a:pos x="18" y="1"/>
                </a:cxn>
                <a:cxn ang="0">
                  <a:pos x="6" y="10"/>
                </a:cxn>
              </a:cxnLst>
              <a:rect l="0" t="0" r="r" b="b"/>
              <a:pathLst>
                <a:path w="18" h="10">
                  <a:moveTo>
                    <a:pt x="6" y="10"/>
                  </a:moveTo>
                  <a:cubicBezTo>
                    <a:pt x="0" y="5"/>
                    <a:pt x="14" y="0"/>
                    <a:pt x="18" y="1"/>
                  </a:cubicBezTo>
                  <a:cubicBezTo>
                    <a:pt x="15" y="3"/>
                    <a:pt x="6" y="6"/>
                    <a:pt x="6" y="1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45" name="Freeform 388"/>
            <p:cNvSpPr>
              <a:spLocks/>
            </p:cNvSpPr>
            <p:nvPr/>
          </p:nvSpPr>
          <p:spPr bwMode="auto">
            <a:xfrm>
              <a:off x="6545679" y="11164280"/>
              <a:ext cx="36713" cy="42832"/>
            </a:xfrm>
            <a:custGeom>
              <a:avLst/>
              <a:gdLst/>
              <a:ahLst/>
              <a:cxnLst>
                <a:cxn ang="0">
                  <a:pos x="13" y="15"/>
                </a:cxn>
                <a:cxn ang="0">
                  <a:pos x="17" y="18"/>
                </a:cxn>
                <a:cxn ang="0">
                  <a:pos x="1" y="1"/>
                </a:cxn>
                <a:cxn ang="0">
                  <a:pos x="13" y="15"/>
                </a:cxn>
              </a:cxnLst>
              <a:rect l="0" t="0" r="r" b="b"/>
              <a:pathLst>
                <a:path w="17" h="19">
                  <a:moveTo>
                    <a:pt x="13" y="15"/>
                  </a:moveTo>
                  <a:cubicBezTo>
                    <a:pt x="14" y="16"/>
                    <a:pt x="15" y="17"/>
                    <a:pt x="17" y="18"/>
                  </a:cubicBezTo>
                  <a:cubicBezTo>
                    <a:pt x="10" y="19"/>
                    <a:pt x="0" y="7"/>
                    <a:pt x="1" y="1"/>
                  </a:cubicBezTo>
                  <a:cubicBezTo>
                    <a:pt x="15" y="0"/>
                    <a:pt x="3" y="12"/>
                    <a:pt x="13" y="15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46" name="Freeform 389"/>
            <p:cNvSpPr>
              <a:spLocks/>
            </p:cNvSpPr>
            <p:nvPr/>
          </p:nvSpPr>
          <p:spPr bwMode="auto">
            <a:xfrm>
              <a:off x="6600748" y="11298894"/>
              <a:ext cx="42832" cy="36713"/>
            </a:xfrm>
            <a:custGeom>
              <a:avLst/>
              <a:gdLst/>
              <a:ahLst/>
              <a:cxnLst>
                <a:cxn ang="0">
                  <a:pos x="8" y="3"/>
                </a:cxn>
                <a:cxn ang="0">
                  <a:pos x="8" y="0"/>
                </a:cxn>
                <a:cxn ang="0">
                  <a:pos x="12" y="8"/>
                </a:cxn>
                <a:cxn ang="0">
                  <a:pos x="18" y="16"/>
                </a:cxn>
                <a:cxn ang="0">
                  <a:pos x="7" y="11"/>
                </a:cxn>
                <a:cxn ang="0">
                  <a:pos x="3" y="13"/>
                </a:cxn>
                <a:cxn ang="0">
                  <a:pos x="8" y="3"/>
                </a:cxn>
              </a:cxnLst>
              <a:rect l="0" t="0" r="r" b="b"/>
              <a:pathLst>
                <a:path w="18" h="17">
                  <a:moveTo>
                    <a:pt x="8" y="3"/>
                  </a:moveTo>
                  <a:cubicBezTo>
                    <a:pt x="8" y="2"/>
                    <a:pt x="8" y="1"/>
                    <a:pt x="8" y="0"/>
                  </a:cubicBezTo>
                  <a:cubicBezTo>
                    <a:pt x="11" y="2"/>
                    <a:pt x="10" y="6"/>
                    <a:pt x="12" y="8"/>
                  </a:cubicBezTo>
                  <a:cubicBezTo>
                    <a:pt x="15" y="10"/>
                    <a:pt x="17" y="12"/>
                    <a:pt x="18" y="16"/>
                  </a:cubicBezTo>
                  <a:cubicBezTo>
                    <a:pt x="15" y="17"/>
                    <a:pt x="7" y="16"/>
                    <a:pt x="7" y="11"/>
                  </a:cubicBezTo>
                  <a:cubicBezTo>
                    <a:pt x="6" y="12"/>
                    <a:pt x="5" y="12"/>
                    <a:pt x="3" y="13"/>
                  </a:cubicBezTo>
                  <a:cubicBezTo>
                    <a:pt x="0" y="7"/>
                    <a:pt x="6" y="8"/>
                    <a:pt x="8" y="3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47" name="Freeform 390"/>
            <p:cNvSpPr>
              <a:spLocks/>
            </p:cNvSpPr>
            <p:nvPr/>
          </p:nvSpPr>
          <p:spPr bwMode="auto">
            <a:xfrm>
              <a:off x="6619105" y="11262181"/>
              <a:ext cx="18356" cy="30594"/>
            </a:xfrm>
            <a:custGeom>
              <a:avLst/>
              <a:gdLst/>
              <a:ahLst/>
              <a:cxnLst>
                <a:cxn ang="0">
                  <a:pos x="5" y="1"/>
                </a:cxn>
                <a:cxn ang="0">
                  <a:pos x="2" y="10"/>
                </a:cxn>
                <a:cxn ang="0">
                  <a:pos x="5" y="1"/>
                </a:cxn>
              </a:cxnLst>
              <a:rect l="0" t="0" r="r" b="b"/>
              <a:pathLst>
                <a:path w="7" h="13">
                  <a:moveTo>
                    <a:pt x="5" y="1"/>
                  </a:moveTo>
                  <a:cubicBezTo>
                    <a:pt x="7" y="3"/>
                    <a:pt x="7" y="13"/>
                    <a:pt x="2" y="10"/>
                  </a:cubicBezTo>
                  <a:cubicBezTo>
                    <a:pt x="0" y="8"/>
                    <a:pt x="2" y="0"/>
                    <a:pt x="5" y="1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48" name="Freeform 391"/>
            <p:cNvSpPr>
              <a:spLocks/>
            </p:cNvSpPr>
            <p:nvPr/>
          </p:nvSpPr>
          <p:spPr bwMode="auto">
            <a:xfrm>
              <a:off x="6625223" y="11298894"/>
              <a:ext cx="12237" cy="12237"/>
            </a:xfrm>
            <a:custGeom>
              <a:avLst/>
              <a:gdLst/>
              <a:ahLst/>
              <a:cxnLst>
                <a:cxn ang="0">
                  <a:pos x="4" y="7"/>
                </a:cxn>
                <a:cxn ang="0">
                  <a:pos x="0" y="0"/>
                </a:cxn>
                <a:cxn ang="0">
                  <a:pos x="4" y="7"/>
                </a:cxn>
              </a:cxnLst>
              <a:rect l="0" t="0" r="r" b="b"/>
              <a:pathLst>
                <a:path w="4" h="7">
                  <a:moveTo>
                    <a:pt x="4" y="7"/>
                  </a:moveTo>
                  <a:cubicBezTo>
                    <a:pt x="2" y="5"/>
                    <a:pt x="1" y="3"/>
                    <a:pt x="0" y="0"/>
                  </a:cubicBezTo>
                  <a:cubicBezTo>
                    <a:pt x="2" y="2"/>
                    <a:pt x="3" y="5"/>
                    <a:pt x="4" y="7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49" name="Freeform 392"/>
            <p:cNvSpPr>
              <a:spLocks/>
            </p:cNvSpPr>
            <p:nvPr/>
          </p:nvSpPr>
          <p:spPr bwMode="auto">
            <a:xfrm>
              <a:off x="6631342" y="11353962"/>
              <a:ext cx="30594" cy="24476"/>
            </a:xfrm>
            <a:custGeom>
              <a:avLst/>
              <a:gdLst/>
              <a:ahLst/>
              <a:cxnLst>
                <a:cxn ang="0">
                  <a:pos x="7" y="10"/>
                </a:cxn>
                <a:cxn ang="0">
                  <a:pos x="0" y="0"/>
                </a:cxn>
                <a:cxn ang="0">
                  <a:pos x="7" y="10"/>
                </a:cxn>
              </a:cxnLst>
              <a:rect l="0" t="0" r="r" b="b"/>
              <a:pathLst>
                <a:path w="12" h="10">
                  <a:moveTo>
                    <a:pt x="7" y="10"/>
                  </a:moveTo>
                  <a:cubicBezTo>
                    <a:pt x="4" y="8"/>
                    <a:pt x="0" y="5"/>
                    <a:pt x="0" y="0"/>
                  </a:cubicBezTo>
                  <a:cubicBezTo>
                    <a:pt x="7" y="0"/>
                    <a:pt x="12" y="4"/>
                    <a:pt x="7" y="1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50" name="Freeform 393"/>
            <p:cNvSpPr>
              <a:spLocks/>
            </p:cNvSpPr>
            <p:nvPr/>
          </p:nvSpPr>
          <p:spPr bwMode="auto">
            <a:xfrm>
              <a:off x="6821024" y="11500813"/>
              <a:ext cx="18356" cy="24476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9"/>
                </a:cxn>
                <a:cxn ang="0">
                  <a:pos x="4" y="0"/>
                </a:cxn>
              </a:cxnLst>
              <a:rect l="0" t="0" r="r" b="b"/>
              <a:pathLst>
                <a:path w="10" h="9">
                  <a:moveTo>
                    <a:pt x="4" y="0"/>
                  </a:moveTo>
                  <a:cubicBezTo>
                    <a:pt x="6" y="3"/>
                    <a:pt x="10" y="8"/>
                    <a:pt x="4" y="9"/>
                  </a:cubicBezTo>
                  <a:cubicBezTo>
                    <a:pt x="3" y="7"/>
                    <a:pt x="0" y="2"/>
                    <a:pt x="4" y="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51" name="Freeform 394"/>
            <p:cNvSpPr>
              <a:spLocks/>
            </p:cNvSpPr>
            <p:nvPr/>
          </p:nvSpPr>
          <p:spPr bwMode="auto">
            <a:xfrm>
              <a:off x="6857737" y="11341724"/>
              <a:ext cx="12237" cy="1223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5"/>
                </a:cxn>
                <a:cxn ang="0">
                  <a:pos x="3" y="0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5" y="4"/>
                    <a:pt x="3" y="5"/>
                    <a:pt x="0" y="5"/>
                  </a:cubicBezTo>
                  <a:cubicBezTo>
                    <a:pt x="0" y="3"/>
                    <a:pt x="1" y="2"/>
                    <a:pt x="3" y="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52" name="Freeform 395"/>
            <p:cNvSpPr>
              <a:spLocks/>
            </p:cNvSpPr>
            <p:nvPr/>
          </p:nvSpPr>
          <p:spPr bwMode="auto">
            <a:xfrm>
              <a:off x="6857737" y="11366200"/>
              <a:ext cx="12237" cy="6119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0" y="1"/>
                </a:cxn>
                <a:cxn ang="0">
                  <a:pos x="2" y="5"/>
                </a:cxn>
              </a:cxnLst>
              <a:rect l="0" t="0" r="r" b="b"/>
              <a:pathLst>
                <a:path w="4" h="5">
                  <a:moveTo>
                    <a:pt x="2" y="5"/>
                  </a:moveTo>
                  <a:cubicBezTo>
                    <a:pt x="1" y="4"/>
                    <a:pt x="0" y="3"/>
                    <a:pt x="0" y="1"/>
                  </a:cubicBezTo>
                  <a:cubicBezTo>
                    <a:pt x="4" y="0"/>
                    <a:pt x="4" y="2"/>
                    <a:pt x="2" y="5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53" name="Freeform 396"/>
            <p:cNvSpPr>
              <a:spLocks/>
            </p:cNvSpPr>
            <p:nvPr/>
          </p:nvSpPr>
          <p:spPr bwMode="auto">
            <a:xfrm>
              <a:off x="6814905" y="11243824"/>
              <a:ext cx="140732" cy="110138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9"/>
                </a:cxn>
                <a:cxn ang="0">
                  <a:pos x="11" y="0"/>
                </a:cxn>
                <a:cxn ang="0">
                  <a:pos x="22" y="10"/>
                </a:cxn>
                <a:cxn ang="0">
                  <a:pos x="40" y="16"/>
                </a:cxn>
                <a:cxn ang="0">
                  <a:pos x="48" y="33"/>
                </a:cxn>
                <a:cxn ang="0">
                  <a:pos x="59" y="41"/>
                </a:cxn>
                <a:cxn ang="0">
                  <a:pos x="50" y="41"/>
                </a:cxn>
                <a:cxn ang="0">
                  <a:pos x="39" y="28"/>
                </a:cxn>
                <a:cxn ang="0">
                  <a:pos x="24" y="24"/>
                </a:cxn>
              </a:cxnLst>
              <a:rect l="0" t="0" r="r" b="b"/>
              <a:pathLst>
                <a:path w="62" h="48">
                  <a:moveTo>
                    <a:pt x="24" y="24"/>
                  </a:moveTo>
                  <a:cubicBezTo>
                    <a:pt x="26" y="17"/>
                    <a:pt x="6" y="4"/>
                    <a:pt x="0" y="9"/>
                  </a:cubicBezTo>
                  <a:cubicBezTo>
                    <a:pt x="3" y="6"/>
                    <a:pt x="6" y="0"/>
                    <a:pt x="11" y="0"/>
                  </a:cubicBezTo>
                  <a:cubicBezTo>
                    <a:pt x="17" y="0"/>
                    <a:pt x="19" y="7"/>
                    <a:pt x="22" y="10"/>
                  </a:cubicBezTo>
                  <a:cubicBezTo>
                    <a:pt x="27" y="15"/>
                    <a:pt x="34" y="13"/>
                    <a:pt x="40" y="16"/>
                  </a:cubicBezTo>
                  <a:cubicBezTo>
                    <a:pt x="47" y="19"/>
                    <a:pt x="44" y="28"/>
                    <a:pt x="48" y="33"/>
                  </a:cubicBezTo>
                  <a:cubicBezTo>
                    <a:pt x="51" y="37"/>
                    <a:pt x="57" y="36"/>
                    <a:pt x="59" y="41"/>
                  </a:cubicBezTo>
                  <a:cubicBezTo>
                    <a:pt x="62" y="48"/>
                    <a:pt x="51" y="43"/>
                    <a:pt x="50" y="41"/>
                  </a:cubicBezTo>
                  <a:cubicBezTo>
                    <a:pt x="46" y="38"/>
                    <a:pt x="44" y="30"/>
                    <a:pt x="39" y="28"/>
                  </a:cubicBezTo>
                  <a:cubicBezTo>
                    <a:pt x="35" y="25"/>
                    <a:pt x="27" y="30"/>
                    <a:pt x="24" y="24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54" name="Freeform 397"/>
            <p:cNvSpPr>
              <a:spLocks/>
            </p:cNvSpPr>
            <p:nvPr/>
          </p:nvSpPr>
          <p:spPr bwMode="auto">
            <a:xfrm>
              <a:off x="6863855" y="11231586"/>
              <a:ext cx="12237" cy="6119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0" y="1"/>
                </a:cxn>
                <a:cxn ang="0">
                  <a:pos x="4" y="4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3" y="3"/>
                    <a:pt x="2" y="2"/>
                    <a:pt x="0" y="1"/>
                  </a:cubicBezTo>
                  <a:cubicBezTo>
                    <a:pt x="3" y="0"/>
                    <a:pt x="5" y="1"/>
                    <a:pt x="4" y="4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55" name="Freeform 398"/>
            <p:cNvSpPr>
              <a:spLocks/>
            </p:cNvSpPr>
            <p:nvPr/>
          </p:nvSpPr>
          <p:spPr bwMode="auto">
            <a:xfrm>
              <a:off x="6876093" y="11574237"/>
              <a:ext cx="232513" cy="73426"/>
            </a:xfrm>
            <a:custGeom>
              <a:avLst/>
              <a:gdLst/>
              <a:ahLst/>
              <a:cxnLst>
                <a:cxn ang="0">
                  <a:pos x="24" y="20"/>
                </a:cxn>
                <a:cxn ang="0">
                  <a:pos x="5" y="19"/>
                </a:cxn>
                <a:cxn ang="0">
                  <a:pos x="4" y="5"/>
                </a:cxn>
                <a:cxn ang="0">
                  <a:pos x="7" y="8"/>
                </a:cxn>
                <a:cxn ang="0">
                  <a:pos x="9" y="0"/>
                </a:cxn>
                <a:cxn ang="0">
                  <a:pos x="25" y="4"/>
                </a:cxn>
                <a:cxn ang="0">
                  <a:pos x="26" y="11"/>
                </a:cxn>
                <a:cxn ang="0">
                  <a:pos x="40" y="12"/>
                </a:cxn>
                <a:cxn ang="0">
                  <a:pos x="72" y="15"/>
                </a:cxn>
                <a:cxn ang="0">
                  <a:pos x="81" y="18"/>
                </a:cxn>
                <a:cxn ang="0">
                  <a:pos x="83" y="23"/>
                </a:cxn>
                <a:cxn ang="0">
                  <a:pos x="99" y="19"/>
                </a:cxn>
                <a:cxn ang="0">
                  <a:pos x="100" y="26"/>
                </a:cxn>
                <a:cxn ang="0">
                  <a:pos x="92" y="28"/>
                </a:cxn>
                <a:cxn ang="0">
                  <a:pos x="61" y="31"/>
                </a:cxn>
                <a:cxn ang="0">
                  <a:pos x="49" y="31"/>
                </a:cxn>
                <a:cxn ang="0">
                  <a:pos x="44" y="24"/>
                </a:cxn>
                <a:cxn ang="0">
                  <a:pos x="24" y="20"/>
                </a:cxn>
              </a:cxnLst>
              <a:rect l="0" t="0" r="r" b="b"/>
              <a:pathLst>
                <a:path w="102" h="33">
                  <a:moveTo>
                    <a:pt x="24" y="20"/>
                  </a:moveTo>
                  <a:cubicBezTo>
                    <a:pt x="20" y="21"/>
                    <a:pt x="9" y="20"/>
                    <a:pt x="5" y="19"/>
                  </a:cubicBezTo>
                  <a:cubicBezTo>
                    <a:pt x="0" y="17"/>
                    <a:pt x="3" y="9"/>
                    <a:pt x="4" y="5"/>
                  </a:cubicBezTo>
                  <a:cubicBezTo>
                    <a:pt x="5" y="6"/>
                    <a:pt x="6" y="7"/>
                    <a:pt x="7" y="8"/>
                  </a:cubicBezTo>
                  <a:cubicBezTo>
                    <a:pt x="8" y="5"/>
                    <a:pt x="9" y="3"/>
                    <a:pt x="9" y="0"/>
                  </a:cubicBezTo>
                  <a:cubicBezTo>
                    <a:pt x="11" y="9"/>
                    <a:pt x="19" y="5"/>
                    <a:pt x="25" y="4"/>
                  </a:cubicBezTo>
                  <a:cubicBezTo>
                    <a:pt x="19" y="7"/>
                    <a:pt x="24" y="8"/>
                    <a:pt x="26" y="11"/>
                  </a:cubicBezTo>
                  <a:cubicBezTo>
                    <a:pt x="31" y="15"/>
                    <a:pt x="35" y="14"/>
                    <a:pt x="40" y="12"/>
                  </a:cubicBezTo>
                  <a:cubicBezTo>
                    <a:pt x="50" y="8"/>
                    <a:pt x="62" y="15"/>
                    <a:pt x="72" y="15"/>
                  </a:cubicBezTo>
                  <a:cubicBezTo>
                    <a:pt x="75" y="16"/>
                    <a:pt x="81" y="13"/>
                    <a:pt x="81" y="18"/>
                  </a:cubicBezTo>
                  <a:cubicBezTo>
                    <a:pt x="81" y="20"/>
                    <a:pt x="80" y="23"/>
                    <a:pt x="83" y="23"/>
                  </a:cubicBezTo>
                  <a:cubicBezTo>
                    <a:pt x="88" y="22"/>
                    <a:pt x="94" y="18"/>
                    <a:pt x="99" y="19"/>
                  </a:cubicBezTo>
                  <a:cubicBezTo>
                    <a:pt x="101" y="19"/>
                    <a:pt x="102" y="24"/>
                    <a:pt x="100" y="26"/>
                  </a:cubicBezTo>
                  <a:cubicBezTo>
                    <a:pt x="98" y="28"/>
                    <a:pt x="94" y="28"/>
                    <a:pt x="92" y="28"/>
                  </a:cubicBezTo>
                  <a:cubicBezTo>
                    <a:pt x="82" y="28"/>
                    <a:pt x="72" y="29"/>
                    <a:pt x="61" y="31"/>
                  </a:cubicBezTo>
                  <a:cubicBezTo>
                    <a:pt x="58" y="32"/>
                    <a:pt x="53" y="33"/>
                    <a:pt x="49" y="31"/>
                  </a:cubicBezTo>
                  <a:cubicBezTo>
                    <a:pt x="46" y="29"/>
                    <a:pt x="47" y="26"/>
                    <a:pt x="44" y="24"/>
                  </a:cubicBezTo>
                  <a:cubicBezTo>
                    <a:pt x="38" y="21"/>
                    <a:pt x="31" y="22"/>
                    <a:pt x="24" y="2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56" name="Freeform 399"/>
            <p:cNvSpPr>
              <a:spLocks/>
            </p:cNvSpPr>
            <p:nvPr/>
          </p:nvSpPr>
          <p:spPr bwMode="auto">
            <a:xfrm>
              <a:off x="6925043" y="11372318"/>
              <a:ext cx="12237" cy="18356"/>
            </a:xfrm>
            <a:custGeom>
              <a:avLst/>
              <a:gdLst/>
              <a:ahLst/>
              <a:cxnLst>
                <a:cxn ang="0">
                  <a:pos x="2" y="7"/>
                </a:cxn>
                <a:cxn ang="0">
                  <a:pos x="4" y="0"/>
                </a:cxn>
                <a:cxn ang="0">
                  <a:pos x="2" y="7"/>
                </a:cxn>
              </a:cxnLst>
              <a:rect l="0" t="0" r="r" b="b"/>
              <a:pathLst>
                <a:path w="5" h="7">
                  <a:moveTo>
                    <a:pt x="2" y="7"/>
                  </a:moveTo>
                  <a:cubicBezTo>
                    <a:pt x="0" y="4"/>
                    <a:pt x="2" y="2"/>
                    <a:pt x="4" y="0"/>
                  </a:cubicBezTo>
                  <a:cubicBezTo>
                    <a:pt x="5" y="3"/>
                    <a:pt x="4" y="5"/>
                    <a:pt x="2" y="7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57" name="Freeform 400"/>
            <p:cNvSpPr>
              <a:spLocks/>
            </p:cNvSpPr>
            <p:nvPr/>
          </p:nvSpPr>
          <p:spPr bwMode="auto">
            <a:xfrm>
              <a:off x="6937281" y="11464100"/>
              <a:ext cx="18356" cy="1223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0" y="4"/>
                </a:cxn>
              </a:cxnLst>
              <a:rect l="0" t="0" r="r" b="b"/>
              <a:pathLst>
                <a:path w="8" h="4">
                  <a:moveTo>
                    <a:pt x="0" y="4"/>
                  </a:moveTo>
                  <a:cubicBezTo>
                    <a:pt x="0" y="3"/>
                    <a:pt x="0" y="2"/>
                    <a:pt x="0" y="0"/>
                  </a:cubicBezTo>
                  <a:cubicBezTo>
                    <a:pt x="3" y="3"/>
                    <a:pt x="6" y="3"/>
                    <a:pt x="8" y="0"/>
                  </a:cubicBezTo>
                  <a:cubicBezTo>
                    <a:pt x="8" y="4"/>
                    <a:pt x="3" y="4"/>
                    <a:pt x="0" y="4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58" name="Freeform 401"/>
            <p:cNvSpPr>
              <a:spLocks/>
            </p:cNvSpPr>
            <p:nvPr/>
          </p:nvSpPr>
          <p:spPr bwMode="auto">
            <a:xfrm>
              <a:off x="6931163" y="11066380"/>
              <a:ext cx="24476" cy="24476"/>
            </a:xfrm>
            <a:custGeom>
              <a:avLst/>
              <a:gdLst/>
              <a:ahLst/>
              <a:cxnLst>
                <a:cxn ang="0">
                  <a:pos x="6" y="11"/>
                </a:cxn>
                <a:cxn ang="0">
                  <a:pos x="6" y="2"/>
                </a:cxn>
                <a:cxn ang="0">
                  <a:pos x="6" y="11"/>
                </a:cxn>
              </a:cxnLst>
              <a:rect l="0" t="0" r="r" b="b"/>
              <a:pathLst>
                <a:path w="12" h="11">
                  <a:moveTo>
                    <a:pt x="6" y="11"/>
                  </a:moveTo>
                  <a:cubicBezTo>
                    <a:pt x="1" y="9"/>
                    <a:pt x="0" y="0"/>
                    <a:pt x="6" y="2"/>
                  </a:cubicBezTo>
                  <a:cubicBezTo>
                    <a:pt x="12" y="3"/>
                    <a:pt x="11" y="10"/>
                    <a:pt x="6" y="11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59" name="Freeform 402"/>
            <p:cNvSpPr>
              <a:spLocks/>
            </p:cNvSpPr>
            <p:nvPr/>
          </p:nvSpPr>
          <p:spPr bwMode="auto">
            <a:xfrm>
              <a:off x="6931163" y="11249943"/>
              <a:ext cx="24476" cy="18356"/>
            </a:xfrm>
            <a:custGeom>
              <a:avLst/>
              <a:gdLst/>
              <a:ahLst/>
              <a:cxnLst>
                <a:cxn ang="0">
                  <a:pos x="5" y="9"/>
                </a:cxn>
                <a:cxn ang="0">
                  <a:pos x="1" y="0"/>
                </a:cxn>
                <a:cxn ang="0">
                  <a:pos x="9" y="9"/>
                </a:cxn>
                <a:cxn ang="0">
                  <a:pos x="5" y="9"/>
                </a:cxn>
              </a:cxnLst>
              <a:rect l="0" t="0" r="r" b="b"/>
              <a:pathLst>
                <a:path w="9" h="9">
                  <a:moveTo>
                    <a:pt x="5" y="9"/>
                  </a:moveTo>
                  <a:cubicBezTo>
                    <a:pt x="5" y="5"/>
                    <a:pt x="0" y="5"/>
                    <a:pt x="1" y="0"/>
                  </a:cubicBezTo>
                  <a:cubicBezTo>
                    <a:pt x="6" y="1"/>
                    <a:pt x="7" y="5"/>
                    <a:pt x="9" y="9"/>
                  </a:cubicBezTo>
                  <a:cubicBezTo>
                    <a:pt x="8" y="9"/>
                    <a:pt x="6" y="9"/>
                    <a:pt x="5" y="9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60" name="Freeform 403"/>
            <p:cNvSpPr>
              <a:spLocks/>
            </p:cNvSpPr>
            <p:nvPr/>
          </p:nvSpPr>
          <p:spPr bwMode="auto">
            <a:xfrm>
              <a:off x="6961756" y="11445744"/>
              <a:ext cx="12237" cy="6119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0" y="0"/>
                </a:cxn>
                <a:cxn ang="0">
                  <a:pos x="2" y="3"/>
                </a:cxn>
              </a:cxnLst>
              <a:rect l="0" t="0" r="r" b="b"/>
              <a:pathLst>
                <a:path w="5" h="3">
                  <a:moveTo>
                    <a:pt x="2" y="3"/>
                  </a:moveTo>
                  <a:cubicBezTo>
                    <a:pt x="1" y="2"/>
                    <a:pt x="1" y="1"/>
                    <a:pt x="0" y="0"/>
                  </a:cubicBezTo>
                  <a:cubicBezTo>
                    <a:pt x="4" y="0"/>
                    <a:pt x="5" y="1"/>
                    <a:pt x="2" y="3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61" name="Freeform 404"/>
            <p:cNvSpPr>
              <a:spLocks/>
            </p:cNvSpPr>
            <p:nvPr/>
          </p:nvSpPr>
          <p:spPr bwMode="auto">
            <a:xfrm>
              <a:off x="6973993" y="11145923"/>
              <a:ext cx="36713" cy="24476"/>
            </a:xfrm>
            <a:custGeom>
              <a:avLst/>
              <a:gdLst/>
              <a:ahLst/>
              <a:cxnLst>
                <a:cxn ang="0">
                  <a:pos x="4" y="1"/>
                </a:cxn>
                <a:cxn ang="0">
                  <a:pos x="16" y="1"/>
                </a:cxn>
                <a:cxn ang="0">
                  <a:pos x="14" y="8"/>
                </a:cxn>
                <a:cxn ang="0">
                  <a:pos x="4" y="1"/>
                </a:cxn>
              </a:cxnLst>
              <a:rect l="0" t="0" r="r" b="b"/>
              <a:pathLst>
                <a:path w="16" h="12">
                  <a:moveTo>
                    <a:pt x="4" y="1"/>
                  </a:moveTo>
                  <a:cubicBezTo>
                    <a:pt x="8" y="0"/>
                    <a:pt x="12" y="3"/>
                    <a:pt x="16" y="1"/>
                  </a:cubicBezTo>
                  <a:cubicBezTo>
                    <a:pt x="15" y="3"/>
                    <a:pt x="14" y="6"/>
                    <a:pt x="14" y="8"/>
                  </a:cubicBezTo>
                  <a:cubicBezTo>
                    <a:pt x="8" y="5"/>
                    <a:pt x="0" y="12"/>
                    <a:pt x="4" y="1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62" name="Freeform 405"/>
            <p:cNvSpPr>
              <a:spLocks/>
            </p:cNvSpPr>
            <p:nvPr/>
          </p:nvSpPr>
          <p:spPr bwMode="auto">
            <a:xfrm>
              <a:off x="6961756" y="11347844"/>
              <a:ext cx="30594" cy="24476"/>
            </a:xfrm>
            <a:custGeom>
              <a:avLst/>
              <a:gdLst/>
              <a:ahLst/>
              <a:cxnLst>
                <a:cxn ang="0">
                  <a:pos x="10" y="13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0" y="13"/>
                </a:cxn>
              </a:cxnLst>
              <a:rect l="0" t="0" r="r" b="b"/>
              <a:pathLst>
                <a:path w="14" h="13">
                  <a:moveTo>
                    <a:pt x="10" y="13"/>
                  </a:moveTo>
                  <a:cubicBezTo>
                    <a:pt x="7" y="10"/>
                    <a:pt x="4" y="5"/>
                    <a:pt x="0" y="3"/>
                  </a:cubicBezTo>
                  <a:cubicBezTo>
                    <a:pt x="1" y="1"/>
                    <a:pt x="2" y="1"/>
                    <a:pt x="3" y="0"/>
                  </a:cubicBezTo>
                  <a:cubicBezTo>
                    <a:pt x="5" y="6"/>
                    <a:pt x="14" y="6"/>
                    <a:pt x="10" y="13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63" name="Freeform 406"/>
            <p:cNvSpPr>
              <a:spLocks/>
            </p:cNvSpPr>
            <p:nvPr/>
          </p:nvSpPr>
          <p:spPr bwMode="auto">
            <a:xfrm>
              <a:off x="6986231" y="11372318"/>
              <a:ext cx="18356" cy="183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6"/>
                </a:cxn>
                <a:cxn ang="0">
                  <a:pos x="0" y="0"/>
                </a:cxn>
              </a:cxnLst>
              <a:rect l="0" t="0" r="r" b="b"/>
              <a:pathLst>
                <a:path w="9" h="6">
                  <a:moveTo>
                    <a:pt x="0" y="0"/>
                  </a:moveTo>
                  <a:cubicBezTo>
                    <a:pt x="4" y="1"/>
                    <a:pt x="9" y="1"/>
                    <a:pt x="9" y="6"/>
                  </a:cubicBezTo>
                  <a:cubicBezTo>
                    <a:pt x="5" y="6"/>
                    <a:pt x="1" y="4"/>
                    <a:pt x="0" y="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64" name="Freeform 407"/>
            <p:cNvSpPr>
              <a:spLocks/>
            </p:cNvSpPr>
            <p:nvPr/>
          </p:nvSpPr>
          <p:spPr bwMode="auto">
            <a:xfrm>
              <a:off x="6980113" y="11476337"/>
              <a:ext cx="6119" cy="6119"/>
            </a:xfrm>
            <a:custGeom>
              <a:avLst/>
              <a:gdLst/>
              <a:ahLst/>
              <a:cxnLst>
                <a:cxn ang="0">
                  <a:pos x="4" y="3"/>
                </a:cxn>
                <a:cxn ang="0">
                  <a:pos x="0" y="1"/>
                </a:cxn>
                <a:cxn ang="0">
                  <a:pos x="4" y="3"/>
                </a:cxn>
              </a:cxnLst>
              <a:rect l="0" t="0" r="r" b="b"/>
              <a:pathLst>
                <a:path w="4" h="3">
                  <a:moveTo>
                    <a:pt x="4" y="3"/>
                  </a:moveTo>
                  <a:cubicBezTo>
                    <a:pt x="3" y="2"/>
                    <a:pt x="2" y="1"/>
                    <a:pt x="0" y="1"/>
                  </a:cubicBezTo>
                  <a:cubicBezTo>
                    <a:pt x="3" y="0"/>
                    <a:pt x="3" y="2"/>
                    <a:pt x="4" y="3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65" name="Freeform 408"/>
            <p:cNvSpPr>
              <a:spLocks/>
            </p:cNvSpPr>
            <p:nvPr/>
          </p:nvSpPr>
          <p:spPr bwMode="auto">
            <a:xfrm>
              <a:off x="6998469" y="11427387"/>
              <a:ext cx="12237" cy="18356"/>
            </a:xfrm>
            <a:custGeom>
              <a:avLst/>
              <a:gdLst/>
              <a:ahLst/>
              <a:cxnLst>
                <a:cxn ang="0">
                  <a:pos x="3" y="7"/>
                </a:cxn>
                <a:cxn ang="0">
                  <a:pos x="4" y="0"/>
                </a:cxn>
                <a:cxn ang="0">
                  <a:pos x="3" y="7"/>
                </a:cxn>
              </a:cxnLst>
              <a:rect l="0" t="0" r="r" b="b"/>
              <a:pathLst>
                <a:path w="6" h="7">
                  <a:moveTo>
                    <a:pt x="3" y="7"/>
                  </a:moveTo>
                  <a:cubicBezTo>
                    <a:pt x="0" y="5"/>
                    <a:pt x="0" y="2"/>
                    <a:pt x="4" y="0"/>
                  </a:cubicBezTo>
                  <a:cubicBezTo>
                    <a:pt x="6" y="3"/>
                    <a:pt x="5" y="5"/>
                    <a:pt x="3" y="7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66" name="Freeform 409"/>
            <p:cNvSpPr>
              <a:spLocks/>
            </p:cNvSpPr>
            <p:nvPr/>
          </p:nvSpPr>
          <p:spPr bwMode="auto">
            <a:xfrm>
              <a:off x="7010706" y="11390675"/>
              <a:ext cx="12237" cy="12237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5" y="2"/>
                </a:cxn>
                <a:cxn ang="0">
                  <a:pos x="2" y="5"/>
                </a:cxn>
              </a:cxnLst>
              <a:rect l="0" t="0" r="r" b="b"/>
              <a:pathLst>
                <a:path w="5" h="5">
                  <a:moveTo>
                    <a:pt x="2" y="5"/>
                  </a:moveTo>
                  <a:cubicBezTo>
                    <a:pt x="0" y="1"/>
                    <a:pt x="1" y="0"/>
                    <a:pt x="5" y="2"/>
                  </a:cubicBezTo>
                  <a:cubicBezTo>
                    <a:pt x="4" y="3"/>
                    <a:pt x="3" y="4"/>
                    <a:pt x="2" y="5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67" name="Freeform 410"/>
            <p:cNvSpPr>
              <a:spLocks/>
            </p:cNvSpPr>
            <p:nvPr/>
          </p:nvSpPr>
          <p:spPr bwMode="auto">
            <a:xfrm>
              <a:off x="7010706" y="11464100"/>
              <a:ext cx="12237" cy="12237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0" y="1"/>
                </a:cxn>
                <a:cxn ang="0">
                  <a:pos x="4" y="4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2" y="3"/>
                    <a:pt x="1" y="2"/>
                    <a:pt x="0" y="1"/>
                  </a:cubicBezTo>
                  <a:cubicBezTo>
                    <a:pt x="3" y="0"/>
                    <a:pt x="5" y="1"/>
                    <a:pt x="4" y="4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68" name="Freeform 411"/>
            <p:cNvSpPr>
              <a:spLocks/>
            </p:cNvSpPr>
            <p:nvPr/>
          </p:nvSpPr>
          <p:spPr bwMode="auto">
            <a:xfrm>
              <a:off x="7010706" y="11096973"/>
              <a:ext cx="12237" cy="12237"/>
            </a:xfrm>
            <a:custGeom>
              <a:avLst/>
              <a:gdLst/>
              <a:ahLst/>
              <a:cxnLst>
                <a:cxn ang="0">
                  <a:pos x="5" y="1"/>
                </a:cxn>
                <a:cxn ang="0">
                  <a:pos x="5" y="5"/>
                </a:cxn>
                <a:cxn ang="0">
                  <a:pos x="0" y="1"/>
                </a:cxn>
                <a:cxn ang="0">
                  <a:pos x="5" y="1"/>
                </a:cxn>
              </a:cxnLst>
              <a:rect l="0" t="0" r="r" b="b"/>
              <a:pathLst>
                <a:path w="5" h="5">
                  <a:moveTo>
                    <a:pt x="5" y="1"/>
                  </a:moveTo>
                  <a:cubicBezTo>
                    <a:pt x="5" y="2"/>
                    <a:pt x="5" y="3"/>
                    <a:pt x="5" y="5"/>
                  </a:cubicBezTo>
                  <a:cubicBezTo>
                    <a:pt x="2" y="5"/>
                    <a:pt x="0" y="4"/>
                    <a:pt x="0" y="1"/>
                  </a:cubicBezTo>
                  <a:cubicBezTo>
                    <a:pt x="1" y="0"/>
                    <a:pt x="3" y="0"/>
                    <a:pt x="5" y="1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69" name="Freeform 412"/>
            <p:cNvSpPr>
              <a:spLocks/>
            </p:cNvSpPr>
            <p:nvPr/>
          </p:nvSpPr>
          <p:spPr bwMode="auto">
            <a:xfrm>
              <a:off x="7016824" y="11421268"/>
              <a:ext cx="24476" cy="30594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1" y="4"/>
                </a:cxn>
                <a:cxn ang="0">
                  <a:pos x="8" y="1"/>
                </a:cxn>
                <a:cxn ang="0">
                  <a:pos x="4" y="12"/>
                </a:cxn>
              </a:cxnLst>
              <a:rect l="0" t="0" r="r" b="b"/>
              <a:pathLst>
                <a:path w="10" h="12">
                  <a:moveTo>
                    <a:pt x="4" y="12"/>
                  </a:moveTo>
                  <a:cubicBezTo>
                    <a:pt x="3" y="10"/>
                    <a:pt x="0" y="7"/>
                    <a:pt x="1" y="4"/>
                  </a:cubicBezTo>
                  <a:cubicBezTo>
                    <a:pt x="2" y="3"/>
                    <a:pt x="6" y="0"/>
                    <a:pt x="8" y="1"/>
                  </a:cubicBezTo>
                  <a:cubicBezTo>
                    <a:pt x="10" y="3"/>
                    <a:pt x="6" y="11"/>
                    <a:pt x="4" y="12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70" name="Freeform 413"/>
            <p:cNvSpPr>
              <a:spLocks/>
            </p:cNvSpPr>
            <p:nvPr/>
          </p:nvSpPr>
          <p:spPr bwMode="auto">
            <a:xfrm>
              <a:off x="7059656" y="11451863"/>
              <a:ext cx="18356" cy="12237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9" y="0"/>
                </a:cxn>
                <a:cxn ang="0">
                  <a:pos x="0" y="5"/>
                </a:cxn>
              </a:cxnLst>
              <a:rect l="0" t="0" r="r" b="b"/>
              <a:pathLst>
                <a:path w="9" h="5">
                  <a:moveTo>
                    <a:pt x="0" y="5"/>
                  </a:moveTo>
                  <a:cubicBezTo>
                    <a:pt x="1" y="1"/>
                    <a:pt x="5" y="0"/>
                    <a:pt x="9" y="0"/>
                  </a:cubicBezTo>
                  <a:cubicBezTo>
                    <a:pt x="5" y="1"/>
                    <a:pt x="3" y="4"/>
                    <a:pt x="0" y="5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71" name="Freeform 414"/>
            <p:cNvSpPr>
              <a:spLocks/>
            </p:cNvSpPr>
            <p:nvPr/>
          </p:nvSpPr>
          <p:spPr bwMode="auto">
            <a:xfrm>
              <a:off x="7047419" y="11262181"/>
              <a:ext cx="36713" cy="67306"/>
            </a:xfrm>
            <a:custGeom>
              <a:avLst/>
              <a:gdLst/>
              <a:ahLst/>
              <a:cxnLst>
                <a:cxn ang="0">
                  <a:pos x="8" y="28"/>
                </a:cxn>
                <a:cxn ang="0">
                  <a:pos x="1" y="12"/>
                </a:cxn>
                <a:cxn ang="0">
                  <a:pos x="8" y="28"/>
                </a:cxn>
              </a:cxnLst>
              <a:rect l="0" t="0" r="r" b="b"/>
              <a:pathLst>
                <a:path w="17" h="28">
                  <a:moveTo>
                    <a:pt x="8" y="28"/>
                  </a:moveTo>
                  <a:cubicBezTo>
                    <a:pt x="0" y="25"/>
                    <a:pt x="10" y="16"/>
                    <a:pt x="1" y="12"/>
                  </a:cubicBezTo>
                  <a:cubicBezTo>
                    <a:pt x="10" y="0"/>
                    <a:pt x="17" y="22"/>
                    <a:pt x="8" y="28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72" name="Freeform 415"/>
            <p:cNvSpPr>
              <a:spLocks/>
            </p:cNvSpPr>
            <p:nvPr/>
          </p:nvSpPr>
          <p:spPr bwMode="auto">
            <a:xfrm>
              <a:off x="7065775" y="11372318"/>
              <a:ext cx="30594" cy="18356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2" y="0"/>
                </a:cxn>
                <a:cxn ang="0">
                  <a:pos x="0" y="8"/>
                </a:cxn>
              </a:cxnLst>
              <a:rect l="0" t="0" r="r" b="b"/>
              <a:pathLst>
                <a:path w="12" h="8">
                  <a:moveTo>
                    <a:pt x="0" y="8"/>
                  </a:moveTo>
                  <a:cubicBezTo>
                    <a:pt x="0" y="1"/>
                    <a:pt x="8" y="2"/>
                    <a:pt x="12" y="0"/>
                  </a:cubicBezTo>
                  <a:cubicBezTo>
                    <a:pt x="10" y="5"/>
                    <a:pt x="4" y="7"/>
                    <a:pt x="0" y="8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73" name="Freeform 416"/>
            <p:cNvSpPr>
              <a:spLocks/>
            </p:cNvSpPr>
            <p:nvPr/>
          </p:nvSpPr>
          <p:spPr bwMode="auto">
            <a:xfrm>
              <a:off x="7041300" y="11207112"/>
              <a:ext cx="67306" cy="42832"/>
            </a:xfrm>
            <a:custGeom>
              <a:avLst/>
              <a:gdLst/>
              <a:ahLst/>
              <a:cxnLst>
                <a:cxn ang="0">
                  <a:pos x="23" y="17"/>
                </a:cxn>
                <a:cxn ang="0">
                  <a:pos x="12" y="13"/>
                </a:cxn>
                <a:cxn ang="0">
                  <a:pos x="16" y="10"/>
                </a:cxn>
                <a:cxn ang="0">
                  <a:pos x="5" y="10"/>
                </a:cxn>
                <a:cxn ang="0">
                  <a:pos x="9" y="3"/>
                </a:cxn>
                <a:cxn ang="0">
                  <a:pos x="30" y="15"/>
                </a:cxn>
                <a:cxn ang="0">
                  <a:pos x="23" y="17"/>
                </a:cxn>
              </a:cxnLst>
              <a:rect l="0" t="0" r="r" b="b"/>
              <a:pathLst>
                <a:path w="30" h="17">
                  <a:moveTo>
                    <a:pt x="23" y="17"/>
                  </a:moveTo>
                  <a:cubicBezTo>
                    <a:pt x="19" y="17"/>
                    <a:pt x="15" y="15"/>
                    <a:pt x="12" y="13"/>
                  </a:cubicBezTo>
                  <a:cubicBezTo>
                    <a:pt x="13" y="12"/>
                    <a:pt x="14" y="11"/>
                    <a:pt x="16" y="10"/>
                  </a:cubicBezTo>
                  <a:cubicBezTo>
                    <a:pt x="12" y="10"/>
                    <a:pt x="8" y="12"/>
                    <a:pt x="5" y="10"/>
                  </a:cubicBezTo>
                  <a:cubicBezTo>
                    <a:pt x="0" y="6"/>
                    <a:pt x="6" y="4"/>
                    <a:pt x="9" y="3"/>
                  </a:cubicBezTo>
                  <a:cubicBezTo>
                    <a:pt x="20" y="0"/>
                    <a:pt x="24" y="4"/>
                    <a:pt x="30" y="15"/>
                  </a:cubicBezTo>
                  <a:cubicBezTo>
                    <a:pt x="27" y="13"/>
                    <a:pt x="24" y="15"/>
                    <a:pt x="23" y="17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74" name="Freeform 417"/>
            <p:cNvSpPr>
              <a:spLocks/>
            </p:cNvSpPr>
            <p:nvPr/>
          </p:nvSpPr>
          <p:spPr bwMode="auto">
            <a:xfrm>
              <a:off x="7102487" y="11360081"/>
              <a:ext cx="48950" cy="18356"/>
            </a:xfrm>
            <a:custGeom>
              <a:avLst/>
              <a:gdLst/>
              <a:ahLst/>
              <a:cxnLst>
                <a:cxn ang="0">
                  <a:pos x="14" y="8"/>
                </a:cxn>
                <a:cxn ang="0">
                  <a:pos x="8" y="1"/>
                </a:cxn>
                <a:cxn ang="0">
                  <a:pos x="21" y="2"/>
                </a:cxn>
                <a:cxn ang="0">
                  <a:pos x="14" y="8"/>
                </a:cxn>
              </a:cxnLst>
              <a:rect l="0" t="0" r="r" b="b"/>
              <a:pathLst>
                <a:path w="21" h="8">
                  <a:moveTo>
                    <a:pt x="14" y="8"/>
                  </a:moveTo>
                  <a:cubicBezTo>
                    <a:pt x="13" y="7"/>
                    <a:pt x="0" y="3"/>
                    <a:pt x="8" y="1"/>
                  </a:cubicBezTo>
                  <a:cubicBezTo>
                    <a:pt x="12" y="0"/>
                    <a:pt x="17" y="3"/>
                    <a:pt x="21" y="2"/>
                  </a:cubicBezTo>
                  <a:cubicBezTo>
                    <a:pt x="20" y="5"/>
                    <a:pt x="17" y="7"/>
                    <a:pt x="14" y="8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75" name="Freeform 418"/>
            <p:cNvSpPr>
              <a:spLocks/>
            </p:cNvSpPr>
            <p:nvPr/>
          </p:nvSpPr>
          <p:spPr bwMode="auto">
            <a:xfrm>
              <a:off x="7133082" y="11427387"/>
              <a:ext cx="6119" cy="6119"/>
            </a:xfrm>
            <a:custGeom>
              <a:avLst/>
              <a:gdLst/>
              <a:ahLst/>
              <a:cxnLst>
                <a:cxn ang="0">
                  <a:pos x="4" y="3"/>
                </a:cxn>
                <a:cxn ang="0">
                  <a:pos x="0" y="0"/>
                </a:cxn>
                <a:cxn ang="0">
                  <a:pos x="4" y="3"/>
                </a:cxn>
              </a:cxnLst>
              <a:rect l="0" t="0" r="r" b="b"/>
              <a:pathLst>
                <a:path w="4" h="3">
                  <a:moveTo>
                    <a:pt x="4" y="3"/>
                  </a:moveTo>
                  <a:cubicBezTo>
                    <a:pt x="3" y="2"/>
                    <a:pt x="1" y="1"/>
                    <a:pt x="0" y="0"/>
                  </a:cubicBezTo>
                  <a:cubicBezTo>
                    <a:pt x="3" y="0"/>
                    <a:pt x="3" y="1"/>
                    <a:pt x="4" y="3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76" name="Freeform 419"/>
            <p:cNvSpPr>
              <a:spLocks/>
            </p:cNvSpPr>
            <p:nvPr/>
          </p:nvSpPr>
          <p:spPr bwMode="auto">
            <a:xfrm>
              <a:off x="7145319" y="11439625"/>
              <a:ext cx="12237" cy="12237"/>
            </a:xfrm>
            <a:custGeom>
              <a:avLst/>
              <a:gdLst/>
              <a:ahLst/>
              <a:cxnLst>
                <a:cxn ang="0">
                  <a:pos x="3" y="5"/>
                </a:cxn>
                <a:cxn ang="0">
                  <a:pos x="5" y="1"/>
                </a:cxn>
                <a:cxn ang="0">
                  <a:pos x="3" y="5"/>
                </a:cxn>
              </a:cxnLst>
              <a:rect l="0" t="0" r="r" b="b"/>
              <a:pathLst>
                <a:path w="5" h="5">
                  <a:moveTo>
                    <a:pt x="3" y="5"/>
                  </a:moveTo>
                  <a:cubicBezTo>
                    <a:pt x="0" y="1"/>
                    <a:pt x="1" y="0"/>
                    <a:pt x="5" y="1"/>
                  </a:cubicBezTo>
                  <a:cubicBezTo>
                    <a:pt x="4" y="2"/>
                    <a:pt x="4" y="3"/>
                    <a:pt x="3" y="5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77" name="Freeform 420"/>
            <p:cNvSpPr>
              <a:spLocks/>
            </p:cNvSpPr>
            <p:nvPr/>
          </p:nvSpPr>
          <p:spPr bwMode="auto">
            <a:xfrm>
              <a:off x="7169795" y="11555881"/>
              <a:ext cx="12237" cy="42832"/>
            </a:xfrm>
            <a:custGeom>
              <a:avLst/>
              <a:gdLst/>
              <a:ahLst/>
              <a:cxnLst>
                <a:cxn ang="0">
                  <a:pos x="1" y="18"/>
                </a:cxn>
                <a:cxn ang="0">
                  <a:pos x="2" y="0"/>
                </a:cxn>
                <a:cxn ang="0">
                  <a:pos x="1" y="18"/>
                </a:cxn>
              </a:cxnLst>
              <a:rect l="0" t="0" r="r" b="b"/>
              <a:pathLst>
                <a:path w="5" h="18">
                  <a:moveTo>
                    <a:pt x="1" y="18"/>
                  </a:moveTo>
                  <a:cubicBezTo>
                    <a:pt x="0" y="11"/>
                    <a:pt x="0" y="6"/>
                    <a:pt x="2" y="0"/>
                  </a:cubicBezTo>
                  <a:cubicBezTo>
                    <a:pt x="3" y="4"/>
                    <a:pt x="5" y="16"/>
                    <a:pt x="1" y="18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78" name="Freeform 421"/>
            <p:cNvSpPr>
              <a:spLocks/>
            </p:cNvSpPr>
            <p:nvPr/>
          </p:nvSpPr>
          <p:spPr bwMode="auto">
            <a:xfrm>
              <a:off x="7212625" y="11494694"/>
              <a:ext cx="42832" cy="67306"/>
            </a:xfrm>
            <a:custGeom>
              <a:avLst/>
              <a:gdLst/>
              <a:ahLst/>
              <a:cxnLst>
                <a:cxn ang="0">
                  <a:pos x="8" y="19"/>
                </a:cxn>
                <a:cxn ang="0">
                  <a:pos x="1" y="14"/>
                </a:cxn>
                <a:cxn ang="0">
                  <a:pos x="17" y="0"/>
                </a:cxn>
                <a:cxn ang="0">
                  <a:pos x="15" y="13"/>
                </a:cxn>
                <a:cxn ang="0">
                  <a:pos x="8" y="19"/>
                </a:cxn>
              </a:cxnLst>
              <a:rect l="0" t="0" r="r" b="b"/>
              <a:pathLst>
                <a:path w="18" h="29">
                  <a:moveTo>
                    <a:pt x="8" y="19"/>
                  </a:moveTo>
                  <a:cubicBezTo>
                    <a:pt x="4" y="29"/>
                    <a:pt x="1" y="18"/>
                    <a:pt x="1" y="14"/>
                  </a:cubicBezTo>
                  <a:cubicBezTo>
                    <a:pt x="0" y="7"/>
                    <a:pt x="11" y="1"/>
                    <a:pt x="17" y="0"/>
                  </a:cubicBezTo>
                  <a:cubicBezTo>
                    <a:pt x="18" y="5"/>
                    <a:pt x="16" y="9"/>
                    <a:pt x="15" y="13"/>
                  </a:cubicBezTo>
                  <a:cubicBezTo>
                    <a:pt x="13" y="20"/>
                    <a:pt x="12" y="14"/>
                    <a:pt x="8" y="19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79" name="Freeform 422"/>
            <p:cNvSpPr>
              <a:spLocks/>
            </p:cNvSpPr>
            <p:nvPr/>
          </p:nvSpPr>
          <p:spPr bwMode="auto">
            <a:xfrm>
              <a:off x="9140038" y="10876698"/>
              <a:ext cx="1223754" cy="746490"/>
            </a:xfrm>
            <a:custGeom>
              <a:avLst/>
              <a:gdLst/>
              <a:ahLst/>
              <a:cxnLst>
                <a:cxn ang="0">
                  <a:pos x="70" y="26"/>
                </a:cxn>
                <a:cxn ang="0">
                  <a:pos x="139" y="63"/>
                </a:cxn>
                <a:cxn ang="0">
                  <a:pos x="163" y="56"/>
                </a:cxn>
                <a:cxn ang="0">
                  <a:pos x="185" y="16"/>
                </a:cxn>
                <a:cxn ang="0">
                  <a:pos x="191" y="7"/>
                </a:cxn>
                <a:cxn ang="0">
                  <a:pos x="213" y="6"/>
                </a:cxn>
                <a:cxn ang="0">
                  <a:pos x="234" y="20"/>
                </a:cxn>
                <a:cxn ang="0">
                  <a:pos x="259" y="29"/>
                </a:cxn>
                <a:cxn ang="0">
                  <a:pos x="265" y="45"/>
                </a:cxn>
                <a:cxn ang="0">
                  <a:pos x="291" y="65"/>
                </a:cxn>
                <a:cxn ang="0">
                  <a:pos x="317" y="63"/>
                </a:cxn>
                <a:cxn ang="0">
                  <a:pos x="362" y="115"/>
                </a:cxn>
                <a:cxn ang="0">
                  <a:pos x="435" y="162"/>
                </a:cxn>
                <a:cxn ang="0">
                  <a:pos x="499" y="193"/>
                </a:cxn>
                <a:cxn ang="0">
                  <a:pos x="528" y="204"/>
                </a:cxn>
                <a:cxn ang="0">
                  <a:pos x="533" y="231"/>
                </a:cxn>
                <a:cxn ang="0">
                  <a:pos x="498" y="230"/>
                </a:cxn>
                <a:cxn ang="0">
                  <a:pos x="476" y="238"/>
                </a:cxn>
                <a:cxn ang="0">
                  <a:pos x="471" y="268"/>
                </a:cxn>
                <a:cxn ang="0">
                  <a:pos x="422" y="295"/>
                </a:cxn>
                <a:cxn ang="0">
                  <a:pos x="420" y="315"/>
                </a:cxn>
                <a:cxn ang="0">
                  <a:pos x="386" y="314"/>
                </a:cxn>
                <a:cxn ang="0">
                  <a:pos x="359" y="306"/>
                </a:cxn>
                <a:cxn ang="0">
                  <a:pos x="352" y="286"/>
                </a:cxn>
                <a:cxn ang="0">
                  <a:pos x="337" y="260"/>
                </a:cxn>
                <a:cxn ang="0">
                  <a:pos x="304" y="246"/>
                </a:cxn>
                <a:cxn ang="0">
                  <a:pos x="266" y="221"/>
                </a:cxn>
                <a:cxn ang="0">
                  <a:pos x="223" y="210"/>
                </a:cxn>
                <a:cxn ang="0">
                  <a:pos x="189" y="194"/>
                </a:cxn>
                <a:cxn ang="0">
                  <a:pos x="138" y="199"/>
                </a:cxn>
                <a:cxn ang="0">
                  <a:pos x="112" y="225"/>
                </a:cxn>
                <a:cxn ang="0">
                  <a:pos x="85" y="230"/>
                </a:cxn>
                <a:cxn ang="0">
                  <a:pos x="74" y="183"/>
                </a:cxn>
                <a:cxn ang="0">
                  <a:pos x="64" y="153"/>
                </a:cxn>
                <a:cxn ang="0">
                  <a:pos x="45" y="148"/>
                </a:cxn>
                <a:cxn ang="0">
                  <a:pos x="59" y="137"/>
                </a:cxn>
                <a:cxn ang="0">
                  <a:pos x="51" y="124"/>
                </a:cxn>
                <a:cxn ang="0">
                  <a:pos x="24" y="116"/>
                </a:cxn>
                <a:cxn ang="0">
                  <a:pos x="22" y="86"/>
                </a:cxn>
                <a:cxn ang="0">
                  <a:pos x="19" y="69"/>
                </a:cxn>
                <a:cxn ang="0">
                  <a:pos x="27" y="77"/>
                </a:cxn>
                <a:cxn ang="0">
                  <a:pos x="37" y="78"/>
                </a:cxn>
                <a:cxn ang="0">
                  <a:pos x="51" y="88"/>
                </a:cxn>
                <a:cxn ang="0">
                  <a:pos x="67" y="82"/>
                </a:cxn>
                <a:cxn ang="0">
                  <a:pos x="72" y="84"/>
                </a:cxn>
                <a:cxn ang="0">
                  <a:pos x="66" y="76"/>
                </a:cxn>
                <a:cxn ang="0">
                  <a:pos x="80" y="68"/>
                </a:cxn>
                <a:cxn ang="0">
                  <a:pos x="54" y="48"/>
                </a:cxn>
                <a:cxn ang="0">
                  <a:pos x="9" y="34"/>
                </a:cxn>
                <a:cxn ang="0">
                  <a:pos x="13" y="53"/>
                </a:cxn>
                <a:cxn ang="0">
                  <a:pos x="10" y="56"/>
                </a:cxn>
              </a:cxnLst>
              <a:rect l="0" t="0" r="r" b="b"/>
              <a:pathLst>
                <a:path w="533" h="326">
                  <a:moveTo>
                    <a:pt x="0" y="44"/>
                  </a:moveTo>
                  <a:cubicBezTo>
                    <a:pt x="15" y="19"/>
                    <a:pt x="44" y="14"/>
                    <a:pt x="70" y="26"/>
                  </a:cubicBezTo>
                  <a:cubicBezTo>
                    <a:pt x="83" y="33"/>
                    <a:pt x="89" y="44"/>
                    <a:pt x="98" y="53"/>
                  </a:cubicBezTo>
                  <a:cubicBezTo>
                    <a:pt x="111" y="66"/>
                    <a:pt x="122" y="61"/>
                    <a:pt x="139" y="63"/>
                  </a:cubicBezTo>
                  <a:cubicBezTo>
                    <a:pt x="146" y="63"/>
                    <a:pt x="153" y="64"/>
                    <a:pt x="161" y="64"/>
                  </a:cubicBezTo>
                  <a:cubicBezTo>
                    <a:pt x="168" y="64"/>
                    <a:pt x="164" y="58"/>
                    <a:pt x="163" y="56"/>
                  </a:cubicBezTo>
                  <a:cubicBezTo>
                    <a:pt x="153" y="39"/>
                    <a:pt x="157" y="36"/>
                    <a:pt x="165" y="28"/>
                  </a:cubicBezTo>
                  <a:cubicBezTo>
                    <a:pt x="172" y="21"/>
                    <a:pt x="185" y="30"/>
                    <a:pt x="185" y="16"/>
                  </a:cubicBezTo>
                  <a:cubicBezTo>
                    <a:pt x="185" y="4"/>
                    <a:pt x="201" y="19"/>
                    <a:pt x="205" y="20"/>
                  </a:cubicBezTo>
                  <a:cubicBezTo>
                    <a:pt x="203" y="18"/>
                    <a:pt x="191" y="7"/>
                    <a:pt x="191" y="7"/>
                  </a:cubicBezTo>
                  <a:cubicBezTo>
                    <a:pt x="190" y="4"/>
                    <a:pt x="198" y="9"/>
                    <a:pt x="203" y="2"/>
                  </a:cubicBezTo>
                  <a:cubicBezTo>
                    <a:pt x="206" y="0"/>
                    <a:pt x="210" y="3"/>
                    <a:pt x="213" y="6"/>
                  </a:cubicBezTo>
                  <a:cubicBezTo>
                    <a:pt x="216" y="10"/>
                    <a:pt x="220" y="10"/>
                    <a:pt x="226" y="11"/>
                  </a:cubicBezTo>
                  <a:cubicBezTo>
                    <a:pt x="230" y="13"/>
                    <a:pt x="230" y="18"/>
                    <a:pt x="234" y="20"/>
                  </a:cubicBezTo>
                  <a:cubicBezTo>
                    <a:pt x="239" y="21"/>
                    <a:pt x="244" y="20"/>
                    <a:pt x="248" y="20"/>
                  </a:cubicBezTo>
                  <a:cubicBezTo>
                    <a:pt x="254" y="20"/>
                    <a:pt x="259" y="23"/>
                    <a:pt x="259" y="29"/>
                  </a:cubicBezTo>
                  <a:cubicBezTo>
                    <a:pt x="258" y="37"/>
                    <a:pt x="266" y="36"/>
                    <a:pt x="268" y="42"/>
                  </a:cubicBezTo>
                  <a:cubicBezTo>
                    <a:pt x="265" y="41"/>
                    <a:pt x="263" y="42"/>
                    <a:pt x="265" y="45"/>
                  </a:cubicBezTo>
                  <a:cubicBezTo>
                    <a:pt x="268" y="49"/>
                    <a:pt x="268" y="50"/>
                    <a:pt x="268" y="55"/>
                  </a:cubicBezTo>
                  <a:cubicBezTo>
                    <a:pt x="267" y="63"/>
                    <a:pt x="286" y="65"/>
                    <a:pt x="291" y="65"/>
                  </a:cubicBezTo>
                  <a:cubicBezTo>
                    <a:pt x="297" y="64"/>
                    <a:pt x="302" y="66"/>
                    <a:pt x="308" y="68"/>
                  </a:cubicBezTo>
                  <a:cubicBezTo>
                    <a:pt x="315" y="69"/>
                    <a:pt x="312" y="63"/>
                    <a:pt x="317" y="63"/>
                  </a:cubicBezTo>
                  <a:cubicBezTo>
                    <a:pt x="330" y="63"/>
                    <a:pt x="338" y="77"/>
                    <a:pt x="343" y="86"/>
                  </a:cubicBezTo>
                  <a:cubicBezTo>
                    <a:pt x="351" y="95"/>
                    <a:pt x="357" y="105"/>
                    <a:pt x="362" y="115"/>
                  </a:cubicBezTo>
                  <a:cubicBezTo>
                    <a:pt x="368" y="126"/>
                    <a:pt x="386" y="133"/>
                    <a:pt x="396" y="138"/>
                  </a:cubicBezTo>
                  <a:cubicBezTo>
                    <a:pt x="409" y="145"/>
                    <a:pt x="428" y="161"/>
                    <a:pt x="435" y="162"/>
                  </a:cubicBezTo>
                  <a:cubicBezTo>
                    <a:pt x="442" y="163"/>
                    <a:pt x="456" y="172"/>
                    <a:pt x="469" y="180"/>
                  </a:cubicBezTo>
                  <a:cubicBezTo>
                    <a:pt x="479" y="186"/>
                    <a:pt x="486" y="193"/>
                    <a:pt x="499" y="193"/>
                  </a:cubicBezTo>
                  <a:cubicBezTo>
                    <a:pt x="504" y="193"/>
                    <a:pt x="510" y="195"/>
                    <a:pt x="516" y="199"/>
                  </a:cubicBezTo>
                  <a:cubicBezTo>
                    <a:pt x="522" y="202"/>
                    <a:pt x="529" y="202"/>
                    <a:pt x="528" y="204"/>
                  </a:cubicBezTo>
                  <a:cubicBezTo>
                    <a:pt x="531" y="207"/>
                    <a:pt x="528" y="210"/>
                    <a:pt x="528" y="213"/>
                  </a:cubicBezTo>
                  <a:cubicBezTo>
                    <a:pt x="529" y="218"/>
                    <a:pt x="529" y="227"/>
                    <a:pt x="533" y="231"/>
                  </a:cubicBezTo>
                  <a:cubicBezTo>
                    <a:pt x="517" y="236"/>
                    <a:pt x="511" y="225"/>
                    <a:pt x="507" y="224"/>
                  </a:cubicBezTo>
                  <a:cubicBezTo>
                    <a:pt x="498" y="221"/>
                    <a:pt x="498" y="228"/>
                    <a:pt x="498" y="230"/>
                  </a:cubicBezTo>
                  <a:cubicBezTo>
                    <a:pt x="499" y="236"/>
                    <a:pt x="494" y="237"/>
                    <a:pt x="490" y="237"/>
                  </a:cubicBezTo>
                  <a:cubicBezTo>
                    <a:pt x="486" y="237"/>
                    <a:pt x="480" y="236"/>
                    <a:pt x="476" y="238"/>
                  </a:cubicBezTo>
                  <a:cubicBezTo>
                    <a:pt x="471" y="241"/>
                    <a:pt x="471" y="247"/>
                    <a:pt x="471" y="252"/>
                  </a:cubicBezTo>
                  <a:cubicBezTo>
                    <a:pt x="470" y="259"/>
                    <a:pt x="472" y="261"/>
                    <a:pt x="471" y="268"/>
                  </a:cubicBezTo>
                  <a:cubicBezTo>
                    <a:pt x="470" y="274"/>
                    <a:pt x="468" y="278"/>
                    <a:pt x="463" y="280"/>
                  </a:cubicBezTo>
                  <a:cubicBezTo>
                    <a:pt x="452" y="288"/>
                    <a:pt x="437" y="297"/>
                    <a:pt x="422" y="295"/>
                  </a:cubicBezTo>
                  <a:cubicBezTo>
                    <a:pt x="423" y="298"/>
                    <a:pt x="425" y="300"/>
                    <a:pt x="428" y="302"/>
                  </a:cubicBezTo>
                  <a:cubicBezTo>
                    <a:pt x="422" y="305"/>
                    <a:pt x="430" y="309"/>
                    <a:pt x="420" y="315"/>
                  </a:cubicBezTo>
                  <a:cubicBezTo>
                    <a:pt x="414" y="323"/>
                    <a:pt x="402" y="319"/>
                    <a:pt x="399" y="326"/>
                  </a:cubicBezTo>
                  <a:cubicBezTo>
                    <a:pt x="397" y="320"/>
                    <a:pt x="393" y="315"/>
                    <a:pt x="386" y="314"/>
                  </a:cubicBezTo>
                  <a:cubicBezTo>
                    <a:pt x="377" y="312"/>
                    <a:pt x="379" y="316"/>
                    <a:pt x="373" y="313"/>
                  </a:cubicBezTo>
                  <a:cubicBezTo>
                    <a:pt x="371" y="312"/>
                    <a:pt x="363" y="304"/>
                    <a:pt x="359" y="306"/>
                  </a:cubicBezTo>
                  <a:cubicBezTo>
                    <a:pt x="358" y="304"/>
                    <a:pt x="357" y="297"/>
                    <a:pt x="354" y="294"/>
                  </a:cubicBezTo>
                  <a:cubicBezTo>
                    <a:pt x="351" y="288"/>
                    <a:pt x="350" y="293"/>
                    <a:pt x="352" y="286"/>
                  </a:cubicBezTo>
                  <a:cubicBezTo>
                    <a:pt x="353" y="281"/>
                    <a:pt x="349" y="271"/>
                    <a:pt x="348" y="266"/>
                  </a:cubicBezTo>
                  <a:cubicBezTo>
                    <a:pt x="347" y="260"/>
                    <a:pt x="342" y="260"/>
                    <a:pt x="337" y="260"/>
                  </a:cubicBezTo>
                  <a:cubicBezTo>
                    <a:pt x="331" y="261"/>
                    <a:pt x="325" y="262"/>
                    <a:pt x="320" y="261"/>
                  </a:cubicBezTo>
                  <a:cubicBezTo>
                    <a:pt x="313" y="259"/>
                    <a:pt x="309" y="250"/>
                    <a:pt x="304" y="246"/>
                  </a:cubicBezTo>
                  <a:cubicBezTo>
                    <a:pt x="297" y="240"/>
                    <a:pt x="287" y="242"/>
                    <a:pt x="282" y="235"/>
                  </a:cubicBezTo>
                  <a:cubicBezTo>
                    <a:pt x="277" y="228"/>
                    <a:pt x="275" y="224"/>
                    <a:pt x="266" y="221"/>
                  </a:cubicBezTo>
                  <a:cubicBezTo>
                    <a:pt x="258" y="217"/>
                    <a:pt x="251" y="219"/>
                    <a:pt x="242" y="218"/>
                  </a:cubicBezTo>
                  <a:cubicBezTo>
                    <a:pt x="235" y="218"/>
                    <a:pt x="230" y="212"/>
                    <a:pt x="223" y="210"/>
                  </a:cubicBezTo>
                  <a:cubicBezTo>
                    <a:pt x="217" y="207"/>
                    <a:pt x="204" y="209"/>
                    <a:pt x="201" y="202"/>
                  </a:cubicBezTo>
                  <a:cubicBezTo>
                    <a:pt x="198" y="196"/>
                    <a:pt x="196" y="193"/>
                    <a:pt x="189" y="194"/>
                  </a:cubicBezTo>
                  <a:cubicBezTo>
                    <a:pt x="186" y="195"/>
                    <a:pt x="157" y="188"/>
                    <a:pt x="164" y="200"/>
                  </a:cubicBezTo>
                  <a:cubicBezTo>
                    <a:pt x="156" y="202"/>
                    <a:pt x="147" y="197"/>
                    <a:pt x="138" y="199"/>
                  </a:cubicBezTo>
                  <a:cubicBezTo>
                    <a:pt x="128" y="201"/>
                    <a:pt x="121" y="208"/>
                    <a:pt x="114" y="215"/>
                  </a:cubicBezTo>
                  <a:cubicBezTo>
                    <a:pt x="111" y="218"/>
                    <a:pt x="115" y="222"/>
                    <a:pt x="112" y="225"/>
                  </a:cubicBezTo>
                  <a:cubicBezTo>
                    <a:pt x="110" y="227"/>
                    <a:pt x="107" y="229"/>
                    <a:pt x="105" y="229"/>
                  </a:cubicBezTo>
                  <a:cubicBezTo>
                    <a:pt x="99" y="231"/>
                    <a:pt x="90" y="234"/>
                    <a:pt x="85" y="230"/>
                  </a:cubicBezTo>
                  <a:cubicBezTo>
                    <a:pt x="81" y="227"/>
                    <a:pt x="79" y="218"/>
                    <a:pt x="78" y="213"/>
                  </a:cubicBezTo>
                  <a:cubicBezTo>
                    <a:pt x="76" y="203"/>
                    <a:pt x="76" y="193"/>
                    <a:pt x="74" y="183"/>
                  </a:cubicBezTo>
                  <a:cubicBezTo>
                    <a:pt x="72" y="177"/>
                    <a:pt x="78" y="168"/>
                    <a:pt x="73" y="163"/>
                  </a:cubicBezTo>
                  <a:cubicBezTo>
                    <a:pt x="70" y="160"/>
                    <a:pt x="63" y="158"/>
                    <a:pt x="64" y="153"/>
                  </a:cubicBezTo>
                  <a:cubicBezTo>
                    <a:pt x="64" y="160"/>
                    <a:pt x="60" y="152"/>
                    <a:pt x="56" y="149"/>
                  </a:cubicBezTo>
                  <a:cubicBezTo>
                    <a:pt x="53" y="146"/>
                    <a:pt x="47" y="142"/>
                    <a:pt x="45" y="148"/>
                  </a:cubicBezTo>
                  <a:cubicBezTo>
                    <a:pt x="40" y="143"/>
                    <a:pt x="41" y="135"/>
                    <a:pt x="47" y="131"/>
                  </a:cubicBezTo>
                  <a:cubicBezTo>
                    <a:pt x="39" y="138"/>
                    <a:pt x="56" y="136"/>
                    <a:pt x="59" y="137"/>
                  </a:cubicBezTo>
                  <a:cubicBezTo>
                    <a:pt x="56" y="137"/>
                    <a:pt x="55" y="132"/>
                    <a:pt x="54" y="132"/>
                  </a:cubicBezTo>
                  <a:cubicBezTo>
                    <a:pt x="50" y="133"/>
                    <a:pt x="51" y="126"/>
                    <a:pt x="51" y="124"/>
                  </a:cubicBezTo>
                  <a:cubicBezTo>
                    <a:pt x="51" y="114"/>
                    <a:pt x="35" y="120"/>
                    <a:pt x="29" y="117"/>
                  </a:cubicBezTo>
                  <a:cubicBezTo>
                    <a:pt x="33" y="124"/>
                    <a:pt x="25" y="118"/>
                    <a:pt x="24" y="116"/>
                  </a:cubicBezTo>
                  <a:cubicBezTo>
                    <a:pt x="22" y="114"/>
                    <a:pt x="21" y="110"/>
                    <a:pt x="21" y="107"/>
                  </a:cubicBezTo>
                  <a:cubicBezTo>
                    <a:pt x="20" y="100"/>
                    <a:pt x="22" y="93"/>
                    <a:pt x="22" y="86"/>
                  </a:cubicBezTo>
                  <a:cubicBezTo>
                    <a:pt x="22" y="83"/>
                    <a:pt x="24" y="79"/>
                    <a:pt x="23" y="76"/>
                  </a:cubicBezTo>
                  <a:cubicBezTo>
                    <a:pt x="22" y="74"/>
                    <a:pt x="16" y="68"/>
                    <a:pt x="19" y="69"/>
                  </a:cubicBezTo>
                  <a:cubicBezTo>
                    <a:pt x="19" y="69"/>
                    <a:pt x="18" y="67"/>
                    <a:pt x="18" y="68"/>
                  </a:cubicBezTo>
                  <a:cubicBezTo>
                    <a:pt x="20" y="68"/>
                    <a:pt x="23" y="77"/>
                    <a:pt x="27" y="77"/>
                  </a:cubicBezTo>
                  <a:cubicBezTo>
                    <a:pt x="23" y="77"/>
                    <a:pt x="27" y="84"/>
                    <a:pt x="33" y="79"/>
                  </a:cubicBezTo>
                  <a:cubicBezTo>
                    <a:pt x="32" y="81"/>
                    <a:pt x="33" y="84"/>
                    <a:pt x="37" y="78"/>
                  </a:cubicBezTo>
                  <a:cubicBezTo>
                    <a:pt x="38" y="82"/>
                    <a:pt x="43" y="86"/>
                    <a:pt x="43" y="75"/>
                  </a:cubicBezTo>
                  <a:cubicBezTo>
                    <a:pt x="46" y="76"/>
                    <a:pt x="48" y="87"/>
                    <a:pt x="51" y="88"/>
                  </a:cubicBezTo>
                  <a:cubicBezTo>
                    <a:pt x="53" y="88"/>
                    <a:pt x="64" y="85"/>
                    <a:pt x="61" y="83"/>
                  </a:cubicBezTo>
                  <a:cubicBezTo>
                    <a:pt x="63" y="84"/>
                    <a:pt x="67" y="82"/>
                    <a:pt x="67" y="82"/>
                  </a:cubicBezTo>
                  <a:cubicBezTo>
                    <a:pt x="68" y="83"/>
                    <a:pt x="64" y="87"/>
                    <a:pt x="73" y="85"/>
                  </a:cubicBezTo>
                  <a:cubicBezTo>
                    <a:pt x="74" y="85"/>
                    <a:pt x="73" y="84"/>
                    <a:pt x="72" y="84"/>
                  </a:cubicBezTo>
                  <a:cubicBezTo>
                    <a:pt x="72" y="84"/>
                    <a:pt x="73" y="84"/>
                    <a:pt x="73" y="83"/>
                  </a:cubicBezTo>
                  <a:cubicBezTo>
                    <a:pt x="68" y="83"/>
                    <a:pt x="70" y="82"/>
                    <a:pt x="66" y="76"/>
                  </a:cubicBezTo>
                  <a:cubicBezTo>
                    <a:pt x="68" y="73"/>
                    <a:pt x="75" y="75"/>
                    <a:pt x="73" y="79"/>
                  </a:cubicBezTo>
                  <a:cubicBezTo>
                    <a:pt x="81" y="81"/>
                    <a:pt x="86" y="73"/>
                    <a:pt x="80" y="68"/>
                  </a:cubicBezTo>
                  <a:lnTo>
                    <a:pt x="83" y="69"/>
                  </a:lnTo>
                  <a:cubicBezTo>
                    <a:pt x="80" y="61"/>
                    <a:pt x="55" y="55"/>
                    <a:pt x="54" y="48"/>
                  </a:cubicBezTo>
                  <a:cubicBezTo>
                    <a:pt x="53" y="45"/>
                    <a:pt x="45" y="25"/>
                    <a:pt x="40" y="23"/>
                  </a:cubicBezTo>
                  <a:cubicBezTo>
                    <a:pt x="26" y="18"/>
                    <a:pt x="12" y="32"/>
                    <a:pt x="9" y="34"/>
                  </a:cubicBezTo>
                  <a:cubicBezTo>
                    <a:pt x="7" y="36"/>
                    <a:pt x="8" y="43"/>
                    <a:pt x="9" y="43"/>
                  </a:cubicBezTo>
                  <a:cubicBezTo>
                    <a:pt x="12" y="36"/>
                    <a:pt x="13" y="48"/>
                    <a:pt x="13" y="53"/>
                  </a:cubicBezTo>
                  <a:cubicBezTo>
                    <a:pt x="13" y="54"/>
                    <a:pt x="20" y="69"/>
                    <a:pt x="17" y="67"/>
                  </a:cubicBezTo>
                  <a:cubicBezTo>
                    <a:pt x="16" y="63"/>
                    <a:pt x="13" y="59"/>
                    <a:pt x="10" y="56"/>
                  </a:cubicBezTo>
                  <a:cubicBezTo>
                    <a:pt x="6" y="52"/>
                    <a:pt x="5" y="47"/>
                    <a:pt x="0" y="44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80" name="Freeform 423"/>
            <p:cNvSpPr>
              <a:spLocks/>
            </p:cNvSpPr>
            <p:nvPr/>
          </p:nvSpPr>
          <p:spPr bwMode="auto">
            <a:xfrm>
              <a:off x="6031702" y="10472859"/>
              <a:ext cx="250869" cy="152969"/>
            </a:xfrm>
            <a:custGeom>
              <a:avLst/>
              <a:gdLst/>
              <a:ahLst/>
              <a:cxnLst>
                <a:cxn ang="0">
                  <a:pos x="5" y="41"/>
                </a:cxn>
                <a:cxn ang="0">
                  <a:pos x="9" y="32"/>
                </a:cxn>
                <a:cxn ang="0">
                  <a:pos x="0" y="28"/>
                </a:cxn>
                <a:cxn ang="0">
                  <a:pos x="13" y="17"/>
                </a:cxn>
                <a:cxn ang="0">
                  <a:pos x="40" y="23"/>
                </a:cxn>
                <a:cxn ang="0">
                  <a:pos x="60" y="12"/>
                </a:cxn>
                <a:cxn ang="0">
                  <a:pos x="74" y="12"/>
                </a:cxn>
                <a:cxn ang="0">
                  <a:pos x="88" y="12"/>
                </a:cxn>
                <a:cxn ang="0">
                  <a:pos x="96" y="4"/>
                </a:cxn>
                <a:cxn ang="0">
                  <a:pos x="108" y="19"/>
                </a:cxn>
                <a:cxn ang="0">
                  <a:pos x="98" y="24"/>
                </a:cxn>
                <a:cxn ang="0">
                  <a:pos x="90" y="26"/>
                </a:cxn>
                <a:cxn ang="0">
                  <a:pos x="76" y="32"/>
                </a:cxn>
                <a:cxn ang="0">
                  <a:pos x="78" y="43"/>
                </a:cxn>
                <a:cxn ang="0">
                  <a:pos x="63" y="52"/>
                </a:cxn>
                <a:cxn ang="0">
                  <a:pos x="68" y="54"/>
                </a:cxn>
                <a:cxn ang="0">
                  <a:pos x="61" y="63"/>
                </a:cxn>
                <a:cxn ang="0">
                  <a:pos x="40" y="54"/>
                </a:cxn>
                <a:cxn ang="0">
                  <a:pos x="24" y="61"/>
                </a:cxn>
                <a:cxn ang="0">
                  <a:pos x="20" y="62"/>
                </a:cxn>
                <a:cxn ang="0">
                  <a:pos x="7" y="62"/>
                </a:cxn>
                <a:cxn ang="0">
                  <a:pos x="16" y="52"/>
                </a:cxn>
                <a:cxn ang="0">
                  <a:pos x="8" y="42"/>
                </a:cxn>
                <a:cxn ang="0">
                  <a:pos x="5" y="41"/>
                </a:cxn>
              </a:cxnLst>
              <a:rect l="0" t="0" r="r" b="b"/>
              <a:pathLst>
                <a:path w="108" h="67">
                  <a:moveTo>
                    <a:pt x="5" y="41"/>
                  </a:moveTo>
                  <a:cubicBezTo>
                    <a:pt x="4" y="38"/>
                    <a:pt x="7" y="34"/>
                    <a:pt x="9" y="32"/>
                  </a:cubicBezTo>
                  <a:cubicBezTo>
                    <a:pt x="6" y="32"/>
                    <a:pt x="3" y="30"/>
                    <a:pt x="0" y="28"/>
                  </a:cubicBezTo>
                  <a:cubicBezTo>
                    <a:pt x="7" y="20"/>
                    <a:pt x="4" y="15"/>
                    <a:pt x="13" y="17"/>
                  </a:cubicBezTo>
                  <a:cubicBezTo>
                    <a:pt x="17" y="18"/>
                    <a:pt x="37" y="25"/>
                    <a:pt x="40" y="23"/>
                  </a:cubicBezTo>
                  <a:cubicBezTo>
                    <a:pt x="46" y="17"/>
                    <a:pt x="52" y="12"/>
                    <a:pt x="60" y="12"/>
                  </a:cubicBezTo>
                  <a:cubicBezTo>
                    <a:pt x="65" y="12"/>
                    <a:pt x="70" y="15"/>
                    <a:pt x="74" y="12"/>
                  </a:cubicBezTo>
                  <a:cubicBezTo>
                    <a:pt x="79" y="9"/>
                    <a:pt x="84" y="9"/>
                    <a:pt x="88" y="12"/>
                  </a:cubicBezTo>
                  <a:cubicBezTo>
                    <a:pt x="85" y="7"/>
                    <a:pt x="91" y="0"/>
                    <a:pt x="96" y="4"/>
                  </a:cubicBezTo>
                  <a:cubicBezTo>
                    <a:pt x="100" y="7"/>
                    <a:pt x="105" y="15"/>
                    <a:pt x="108" y="19"/>
                  </a:cubicBezTo>
                  <a:cubicBezTo>
                    <a:pt x="104" y="19"/>
                    <a:pt x="91" y="15"/>
                    <a:pt x="98" y="24"/>
                  </a:cubicBezTo>
                  <a:cubicBezTo>
                    <a:pt x="94" y="24"/>
                    <a:pt x="92" y="21"/>
                    <a:pt x="90" y="26"/>
                  </a:cubicBezTo>
                  <a:cubicBezTo>
                    <a:pt x="89" y="28"/>
                    <a:pt x="79" y="30"/>
                    <a:pt x="76" y="32"/>
                  </a:cubicBezTo>
                  <a:cubicBezTo>
                    <a:pt x="74" y="34"/>
                    <a:pt x="78" y="40"/>
                    <a:pt x="78" y="43"/>
                  </a:cubicBezTo>
                  <a:cubicBezTo>
                    <a:pt x="78" y="48"/>
                    <a:pt x="67" y="48"/>
                    <a:pt x="63" y="52"/>
                  </a:cubicBezTo>
                  <a:cubicBezTo>
                    <a:pt x="64" y="53"/>
                    <a:pt x="66" y="54"/>
                    <a:pt x="68" y="54"/>
                  </a:cubicBezTo>
                  <a:cubicBezTo>
                    <a:pt x="65" y="55"/>
                    <a:pt x="67" y="67"/>
                    <a:pt x="61" y="63"/>
                  </a:cubicBezTo>
                  <a:cubicBezTo>
                    <a:pt x="54" y="58"/>
                    <a:pt x="47" y="60"/>
                    <a:pt x="40" y="54"/>
                  </a:cubicBezTo>
                  <a:cubicBezTo>
                    <a:pt x="38" y="59"/>
                    <a:pt x="30" y="64"/>
                    <a:pt x="24" y="61"/>
                  </a:cubicBezTo>
                  <a:cubicBezTo>
                    <a:pt x="22" y="60"/>
                    <a:pt x="22" y="60"/>
                    <a:pt x="20" y="62"/>
                  </a:cubicBezTo>
                  <a:cubicBezTo>
                    <a:pt x="17" y="65"/>
                    <a:pt x="10" y="62"/>
                    <a:pt x="7" y="62"/>
                  </a:cubicBezTo>
                  <a:cubicBezTo>
                    <a:pt x="11" y="58"/>
                    <a:pt x="18" y="57"/>
                    <a:pt x="16" y="52"/>
                  </a:cubicBezTo>
                  <a:cubicBezTo>
                    <a:pt x="13" y="48"/>
                    <a:pt x="3" y="49"/>
                    <a:pt x="8" y="42"/>
                  </a:cubicBezTo>
                  <a:lnTo>
                    <a:pt x="5" y="41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81" name="Freeform 440"/>
            <p:cNvSpPr>
              <a:spLocks/>
            </p:cNvSpPr>
            <p:nvPr/>
          </p:nvSpPr>
          <p:spPr bwMode="auto">
            <a:xfrm>
              <a:off x="5419825" y="9138967"/>
              <a:ext cx="12237" cy="12237"/>
            </a:xfrm>
            <a:custGeom>
              <a:avLst/>
              <a:gdLst/>
              <a:ahLst/>
              <a:cxnLst>
                <a:cxn ang="0">
                  <a:pos x="5" y="3"/>
                </a:cxn>
                <a:cxn ang="0">
                  <a:pos x="1" y="0"/>
                </a:cxn>
                <a:cxn ang="0">
                  <a:pos x="5" y="3"/>
                </a:cxn>
              </a:cxnLst>
              <a:rect l="0" t="0" r="r" b="b"/>
              <a:pathLst>
                <a:path w="5" h="5">
                  <a:moveTo>
                    <a:pt x="5" y="3"/>
                  </a:moveTo>
                  <a:cubicBezTo>
                    <a:pt x="4" y="2"/>
                    <a:pt x="3" y="1"/>
                    <a:pt x="1" y="0"/>
                  </a:cubicBezTo>
                  <a:cubicBezTo>
                    <a:pt x="0" y="4"/>
                    <a:pt x="1" y="5"/>
                    <a:pt x="5" y="3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82" name="Freeform 441"/>
            <p:cNvSpPr>
              <a:spLocks/>
            </p:cNvSpPr>
            <p:nvPr/>
          </p:nvSpPr>
          <p:spPr bwMode="auto">
            <a:xfrm>
              <a:off x="5425943" y="9212392"/>
              <a:ext cx="12237" cy="18356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0" y="0"/>
                </a:cxn>
                <a:cxn ang="0">
                  <a:pos x="2" y="8"/>
                </a:cxn>
                <a:cxn ang="0">
                  <a:pos x="5" y="4"/>
                </a:cxn>
              </a:cxnLst>
              <a:rect l="0" t="0" r="r" b="b"/>
              <a:pathLst>
                <a:path w="6" h="8">
                  <a:moveTo>
                    <a:pt x="5" y="4"/>
                  </a:moveTo>
                  <a:cubicBezTo>
                    <a:pt x="3" y="2"/>
                    <a:pt x="2" y="1"/>
                    <a:pt x="0" y="0"/>
                  </a:cubicBezTo>
                  <a:cubicBezTo>
                    <a:pt x="1" y="3"/>
                    <a:pt x="2" y="5"/>
                    <a:pt x="2" y="8"/>
                  </a:cubicBezTo>
                  <a:cubicBezTo>
                    <a:pt x="5" y="8"/>
                    <a:pt x="6" y="7"/>
                    <a:pt x="5" y="4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83" name="Freeform 442"/>
            <p:cNvSpPr>
              <a:spLocks/>
            </p:cNvSpPr>
            <p:nvPr/>
          </p:nvSpPr>
          <p:spPr bwMode="auto">
            <a:xfrm>
              <a:off x="5425943" y="9206273"/>
              <a:ext cx="611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2"/>
                </a:cxn>
                <a:cxn ang="0">
                  <a:pos x="0" y="0"/>
                </a:cxn>
              </a:cxnLst>
              <a:rect l="0" t="0" r="r" b="b"/>
              <a:pathLst>
                <a:path w="3" h="2">
                  <a:moveTo>
                    <a:pt x="0" y="0"/>
                  </a:moveTo>
                  <a:cubicBezTo>
                    <a:pt x="1" y="0"/>
                    <a:pt x="2" y="1"/>
                    <a:pt x="3" y="2"/>
                  </a:cubicBezTo>
                  <a:cubicBezTo>
                    <a:pt x="3" y="1"/>
                    <a:pt x="1" y="0"/>
                    <a:pt x="0" y="0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84" name="Freeform 443"/>
            <p:cNvSpPr>
              <a:spLocks/>
            </p:cNvSpPr>
            <p:nvPr/>
          </p:nvSpPr>
          <p:spPr bwMode="auto">
            <a:xfrm>
              <a:off x="5425943" y="9194036"/>
              <a:ext cx="611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0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2" y="0"/>
                    <a:pt x="1" y="0"/>
                    <a:pt x="0" y="0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85" name="Freeform 444"/>
            <p:cNvSpPr>
              <a:spLocks/>
            </p:cNvSpPr>
            <p:nvPr/>
          </p:nvSpPr>
          <p:spPr bwMode="auto">
            <a:xfrm>
              <a:off x="5432063" y="9065541"/>
              <a:ext cx="12237" cy="12237"/>
            </a:xfrm>
            <a:custGeom>
              <a:avLst/>
              <a:gdLst/>
              <a:ahLst/>
              <a:cxnLst>
                <a:cxn ang="0">
                  <a:pos x="4" y="3"/>
                </a:cxn>
                <a:cxn ang="0">
                  <a:pos x="0" y="1"/>
                </a:cxn>
                <a:cxn ang="0">
                  <a:pos x="4" y="3"/>
                </a:cxn>
              </a:cxnLst>
              <a:rect l="0" t="0" r="r" b="b"/>
              <a:pathLst>
                <a:path w="5" h="3">
                  <a:moveTo>
                    <a:pt x="4" y="3"/>
                  </a:moveTo>
                  <a:cubicBezTo>
                    <a:pt x="5" y="0"/>
                    <a:pt x="2" y="0"/>
                    <a:pt x="0" y="1"/>
                  </a:cubicBezTo>
                  <a:cubicBezTo>
                    <a:pt x="1" y="2"/>
                    <a:pt x="3" y="2"/>
                    <a:pt x="4" y="3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86" name="Freeform 445"/>
            <p:cNvSpPr>
              <a:spLocks/>
            </p:cNvSpPr>
            <p:nvPr/>
          </p:nvSpPr>
          <p:spPr bwMode="auto">
            <a:xfrm>
              <a:off x="5432063" y="9304173"/>
              <a:ext cx="12237" cy="24476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4" y="10"/>
                </a:cxn>
                <a:cxn ang="0">
                  <a:pos x="3" y="0"/>
                </a:cxn>
                <a:cxn ang="0">
                  <a:pos x="2" y="3"/>
                </a:cxn>
              </a:cxnLst>
              <a:rect l="0" t="0" r="r" b="b"/>
              <a:pathLst>
                <a:path w="6" h="10">
                  <a:moveTo>
                    <a:pt x="2" y="3"/>
                  </a:moveTo>
                  <a:cubicBezTo>
                    <a:pt x="0" y="6"/>
                    <a:pt x="1" y="9"/>
                    <a:pt x="4" y="10"/>
                  </a:cubicBezTo>
                  <a:cubicBezTo>
                    <a:pt x="6" y="7"/>
                    <a:pt x="6" y="2"/>
                    <a:pt x="3" y="0"/>
                  </a:cubicBezTo>
                  <a:cubicBezTo>
                    <a:pt x="3" y="1"/>
                    <a:pt x="2" y="2"/>
                    <a:pt x="2" y="3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87" name="Freeform 446"/>
            <p:cNvSpPr>
              <a:spLocks/>
            </p:cNvSpPr>
            <p:nvPr/>
          </p:nvSpPr>
          <p:spPr bwMode="auto">
            <a:xfrm>
              <a:off x="5432063" y="9267460"/>
              <a:ext cx="18356" cy="1835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2" y="9"/>
                </a:cxn>
                <a:cxn ang="0">
                  <a:pos x="8" y="6"/>
                </a:cxn>
                <a:cxn ang="0">
                  <a:pos x="5" y="0"/>
                </a:cxn>
              </a:cxnLst>
              <a:rect l="0" t="0" r="r" b="b"/>
              <a:pathLst>
                <a:path w="8" h="9">
                  <a:moveTo>
                    <a:pt x="5" y="0"/>
                  </a:moveTo>
                  <a:cubicBezTo>
                    <a:pt x="0" y="0"/>
                    <a:pt x="3" y="6"/>
                    <a:pt x="2" y="9"/>
                  </a:cubicBezTo>
                  <a:cubicBezTo>
                    <a:pt x="3" y="6"/>
                    <a:pt x="5" y="4"/>
                    <a:pt x="8" y="6"/>
                  </a:cubicBezTo>
                  <a:cubicBezTo>
                    <a:pt x="8" y="4"/>
                    <a:pt x="7" y="2"/>
                    <a:pt x="5" y="0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88" name="Freeform 447"/>
            <p:cNvSpPr>
              <a:spLocks/>
            </p:cNvSpPr>
            <p:nvPr/>
          </p:nvSpPr>
          <p:spPr bwMode="auto">
            <a:xfrm>
              <a:off x="5444300" y="9255223"/>
              <a:ext cx="24476" cy="1835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5" y="9"/>
                </a:cxn>
                <a:cxn ang="0">
                  <a:pos x="2" y="0"/>
                </a:cxn>
              </a:cxnLst>
              <a:rect l="0" t="0" r="r" b="b"/>
              <a:pathLst>
                <a:path w="10" h="9">
                  <a:moveTo>
                    <a:pt x="2" y="0"/>
                  </a:moveTo>
                  <a:cubicBezTo>
                    <a:pt x="0" y="2"/>
                    <a:pt x="1" y="8"/>
                    <a:pt x="5" y="9"/>
                  </a:cubicBezTo>
                  <a:cubicBezTo>
                    <a:pt x="10" y="9"/>
                    <a:pt x="6" y="0"/>
                    <a:pt x="2" y="0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89" name="Freeform 448"/>
            <p:cNvSpPr>
              <a:spLocks/>
            </p:cNvSpPr>
            <p:nvPr/>
          </p:nvSpPr>
          <p:spPr bwMode="auto">
            <a:xfrm>
              <a:off x="5450419" y="9242986"/>
              <a:ext cx="30594" cy="18356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0" y="3"/>
                </a:cxn>
                <a:cxn ang="0">
                  <a:pos x="9" y="3"/>
                </a:cxn>
                <a:cxn ang="0">
                  <a:pos x="4" y="2"/>
                </a:cxn>
              </a:cxnLst>
              <a:rect l="0" t="0" r="r" b="b"/>
              <a:pathLst>
                <a:path w="12" h="7">
                  <a:moveTo>
                    <a:pt x="4" y="2"/>
                  </a:moveTo>
                  <a:cubicBezTo>
                    <a:pt x="3" y="3"/>
                    <a:pt x="1" y="3"/>
                    <a:pt x="0" y="3"/>
                  </a:cubicBezTo>
                  <a:cubicBezTo>
                    <a:pt x="4" y="3"/>
                    <a:pt x="7" y="7"/>
                    <a:pt x="9" y="3"/>
                  </a:cubicBezTo>
                  <a:cubicBezTo>
                    <a:pt x="12" y="0"/>
                    <a:pt x="5" y="0"/>
                    <a:pt x="4" y="2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90" name="Freeform 449"/>
            <p:cNvSpPr>
              <a:spLocks/>
            </p:cNvSpPr>
            <p:nvPr/>
          </p:nvSpPr>
          <p:spPr bwMode="auto">
            <a:xfrm>
              <a:off x="5468775" y="9041067"/>
              <a:ext cx="18356" cy="18356"/>
            </a:xfrm>
            <a:custGeom>
              <a:avLst/>
              <a:gdLst/>
              <a:ahLst/>
              <a:cxnLst>
                <a:cxn ang="0">
                  <a:pos x="8" y="1"/>
                </a:cxn>
                <a:cxn ang="0">
                  <a:pos x="0" y="1"/>
                </a:cxn>
                <a:cxn ang="0">
                  <a:pos x="8" y="1"/>
                </a:cxn>
              </a:cxnLst>
              <a:rect l="0" t="0" r="r" b="b"/>
              <a:pathLst>
                <a:path w="8" h="6">
                  <a:moveTo>
                    <a:pt x="8" y="1"/>
                  </a:moveTo>
                  <a:cubicBezTo>
                    <a:pt x="5" y="0"/>
                    <a:pt x="3" y="0"/>
                    <a:pt x="0" y="1"/>
                  </a:cubicBezTo>
                  <a:cubicBezTo>
                    <a:pt x="0" y="6"/>
                    <a:pt x="6" y="5"/>
                    <a:pt x="8" y="1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91" name="Freeform 450"/>
            <p:cNvSpPr>
              <a:spLocks/>
            </p:cNvSpPr>
            <p:nvPr/>
          </p:nvSpPr>
          <p:spPr bwMode="auto">
            <a:xfrm>
              <a:off x="5493251" y="9034947"/>
              <a:ext cx="12237" cy="12237"/>
            </a:xfrm>
            <a:custGeom>
              <a:avLst/>
              <a:gdLst/>
              <a:ahLst/>
              <a:cxnLst>
                <a:cxn ang="0">
                  <a:pos x="5" y="1"/>
                </a:cxn>
                <a:cxn ang="0">
                  <a:pos x="1" y="0"/>
                </a:cxn>
                <a:cxn ang="0">
                  <a:pos x="0" y="7"/>
                </a:cxn>
                <a:cxn ang="0">
                  <a:pos x="5" y="1"/>
                </a:cxn>
              </a:cxnLst>
              <a:rect l="0" t="0" r="r" b="b"/>
              <a:pathLst>
                <a:path w="5" h="7">
                  <a:moveTo>
                    <a:pt x="5" y="1"/>
                  </a:moveTo>
                  <a:cubicBezTo>
                    <a:pt x="4" y="0"/>
                    <a:pt x="2" y="0"/>
                    <a:pt x="1" y="0"/>
                  </a:cubicBezTo>
                  <a:cubicBezTo>
                    <a:pt x="1" y="2"/>
                    <a:pt x="1" y="5"/>
                    <a:pt x="0" y="7"/>
                  </a:cubicBezTo>
                  <a:cubicBezTo>
                    <a:pt x="3" y="6"/>
                    <a:pt x="5" y="4"/>
                    <a:pt x="5" y="1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92" name="Freeform 451"/>
            <p:cNvSpPr>
              <a:spLocks/>
            </p:cNvSpPr>
            <p:nvPr/>
          </p:nvSpPr>
          <p:spPr bwMode="auto">
            <a:xfrm>
              <a:off x="5511606" y="9028828"/>
              <a:ext cx="6119" cy="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4" y="0"/>
                </a:cxn>
              </a:cxnLst>
              <a:rect l="0" t="0" r="r" b="b"/>
              <a:pathLst>
                <a:path w="4">
                  <a:moveTo>
                    <a:pt x="4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2" y="0"/>
                    <a:pt x="3" y="0"/>
                    <a:pt x="4" y="0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93" name="Freeform 452"/>
            <p:cNvSpPr>
              <a:spLocks/>
            </p:cNvSpPr>
            <p:nvPr/>
          </p:nvSpPr>
          <p:spPr bwMode="auto">
            <a:xfrm>
              <a:off x="5511606" y="9028828"/>
              <a:ext cx="12237" cy="61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2"/>
                </a:cxn>
                <a:cxn ang="0">
                  <a:pos x="0" y="0"/>
                </a:cxn>
              </a:cxnLst>
              <a:rect l="0" t="0" r="r" b="b"/>
              <a:pathLst>
                <a:path w="4" h="2">
                  <a:moveTo>
                    <a:pt x="0" y="0"/>
                  </a:moveTo>
                  <a:cubicBezTo>
                    <a:pt x="2" y="1"/>
                    <a:pt x="3" y="1"/>
                    <a:pt x="4" y="2"/>
                  </a:cubicBezTo>
                  <a:cubicBezTo>
                    <a:pt x="3" y="0"/>
                    <a:pt x="2" y="0"/>
                    <a:pt x="0" y="0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94" name="Freeform 453"/>
            <p:cNvSpPr>
              <a:spLocks/>
            </p:cNvSpPr>
            <p:nvPr/>
          </p:nvSpPr>
          <p:spPr bwMode="auto">
            <a:xfrm>
              <a:off x="5548319" y="9004354"/>
              <a:ext cx="12237" cy="611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5" y="2"/>
                </a:cxn>
                <a:cxn ang="0">
                  <a:pos x="4" y="0"/>
                </a:cxn>
              </a:cxnLst>
              <a:rect l="0" t="0" r="r" b="b"/>
              <a:pathLst>
                <a:path w="5" h="2">
                  <a:moveTo>
                    <a:pt x="4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2" y="1"/>
                    <a:pt x="4" y="1"/>
                    <a:pt x="5" y="2"/>
                  </a:cubicBezTo>
                  <a:cubicBezTo>
                    <a:pt x="5" y="1"/>
                    <a:pt x="5" y="0"/>
                    <a:pt x="4" y="0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95" name="Freeform 454"/>
            <p:cNvSpPr>
              <a:spLocks/>
            </p:cNvSpPr>
            <p:nvPr/>
          </p:nvSpPr>
          <p:spPr bwMode="auto">
            <a:xfrm>
              <a:off x="5560557" y="8992117"/>
              <a:ext cx="6119" cy="611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4" y="0"/>
                </a:cxn>
              </a:cxnLst>
              <a:rect l="0" t="0" r="r" b="b"/>
              <a:pathLst>
                <a:path w="4" h="2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2" y="2"/>
                    <a:pt x="3" y="0"/>
                    <a:pt x="4" y="0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96" name="Freeform 455"/>
            <p:cNvSpPr>
              <a:spLocks/>
            </p:cNvSpPr>
            <p:nvPr/>
          </p:nvSpPr>
          <p:spPr bwMode="auto">
            <a:xfrm>
              <a:off x="5597269" y="8973760"/>
              <a:ext cx="24476" cy="12237"/>
            </a:xfrm>
            <a:custGeom>
              <a:avLst/>
              <a:gdLst/>
              <a:ahLst/>
              <a:cxnLst>
                <a:cxn ang="0">
                  <a:pos x="5" y="6"/>
                </a:cxn>
                <a:cxn ang="0">
                  <a:pos x="9" y="4"/>
                </a:cxn>
                <a:cxn ang="0">
                  <a:pos x="5" y="0"/>
                </a:cxn>
                <a:cxn ang="0">
                  <a:pos x="1" y="2"/>
                </a:cxn>
                <a:cxn ang="0">
                  <a:pos x="5" y="6"/>
                </a:cxn>
              </a:cxnLst>
              <a:rect l="0" t="0" r="r" b="b"/>
              <a:pathLst>
                <a:path w="9" h="7">
                  <a:moveTo>
                    <a:pt x="5" y="6"/>
                  </a:moveTo>
                  <a:cubicBezTo>
                    <a:pt x="6" y="5"/>
                    <a:pt x="7" y="5"/>
                    <a:pt x="9" y="4"/>
                  </a:cubicBezTo>
                  <a:cubicBezTo>
                    <a:pt x="8" y="2"/>
                    <a:pt x="7" y="1"/>
                    <a:pt x="5" y="0"/>
                  </a:cubicBezTo>
                  <a:cubicBezTo>
                    <a:pt x="6" y="4"/>
                    <a:pt x="4" y="5"/>
                    <a:pt x="1" y="2"/>
                  </a:cubicBezTo>
                  <a:cubicBezTo>
                    <a:pt x="0" y="5"/>
                    <a:pt x="2" y="7"/>
                    <a:pt x="5" y="6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97" name="Freeform 456"/>
            <p:cNvSpPr>
              <a:spLocks/>
            </p:cNvSpPr>
            <p:nvPr/>
          </p:nvSpPr>
          <p:spPr bwMode="auto">
            <a:xfrm>
              <a:off x="5627864" y="8937047"/>
              <a:ext cx="24476" cy="18356"/>
            </a:xfrm>
            <a:custGeom>
              <a:avLst/>
              <a:gdLst/>
              <a:ahLst/>
              <a:cxnLst>
                <a:cxn ang="0">
                  <a:pos x="11" y="5"/>
                </a:cxn>
                <a:cxn ang="0">
                  <a:pos x="0" y="5"/>
                </a:cxn>
                <a:cxn ang="0">
                  <a:pos x="11" y="5"/>
                </a:cxn>
              </a:cxnLst>
              <a:rect l="0" t="0" r="r" b="b"/>
              <a:pathLst>
                <a:path w="11" h="7">
                  <a:moveTo>
                    <a:pt x="11" y="5"/>
                  </a:moveTo>
                  <a:cubicBezTo>
                    <a:pt x="10" y="0"/>
                    <a:pt x="3" y="1"/>
                    <a:pt x="0" y="5"/>
                  </a:cubicBezTo>
                  <a:cubicBezTo>
                    <a:pt x="4" y="6"/>
                    <a:pt x="8" y="7"/>
                    <a:pt x="11" y="5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98" name="Freeform 457"/>
            <p:cNvSpPr>
              <a:spLocks/>
            </p:cNvSpPr>
            <p:nvPr/>
          </p:nvSpPr>
          <p:spPr bwMode="auto">
            <a:xfrm>
              <a:off x="5633982" y="8961522"/>
              <a:ext cx="18356" cy="6119"/>
            </a:xfrm>
            <a:custGeom>
              <a:avLst/>
              <a:gdLst/>
              <a:ahLst/>
              <a:cxnLst>
                <a:cxn ang="0">
                  <a:pos x="4" y="3"/>
                </a:cxn>
                <a:cxn ang="0">
                  <a:pos x="8" y="2"/>
                </a:cxn>
                <a:cxn ang="0">
                  <a:pos x="0" y="2"/>
                </a:cxn>
                <a:cxn ang="0">
                  <a:pos x="4" y="3"/>
                </a:cxn>
              </a:cxnLst>
              <a:rect l="0" t="0" r="r" b="b"/>
              <a:pathLst>
                <a:path w="8" h="3">
                  <a:moveTo>
                    <a:pt x="4" y="3"/>
                  </a:moveTo>
                  <a:cubicBezTo>
                    <a:pt x="5" y="3"/>
                    <a:pt x="6" y="3"/>
                    <a:pt x="8" y="2"/>
                  </a:cubicBezTo>
                  <a:cubicBezTo>
                    <a:pt x="6" y="0"/>
                    <a:pt x="3" y="0"/>
                    <a:pt x="0" y="2"/>
                  </a:cubicBezTo>
                  <a:cubicBezTo>
                    <a:pt x="1" y="3"/>
                    <a:pt x="3" y="3"/>
                    <a:pt x="4" y="3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299" name="Freeform 458"/>
            <p:cNvSpPr>
              <a:spLocks/>
            </p:cNvSpPr>
            <p:nvPr/>
          </p:nvSpPr>
          <p:spPr bwMode="auto">
            <a:xfrm>
              <a:off x="5658457" y="8955404"/>
              <a:ext cx="18356" cy="1223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8" y="5"/>
                </a:cxn>
                <a:cxn ang="0">
                  <a:pos x="0" y="4"/>
                </a:cxn>
              </a:cxnLst>
              <a:rect l="0" t="0" r="r" b="b"/>
              <a:pathLst>
                <a:path w="8" h="6">
                  <a:moveTo>
                    <a:pt x="0" y="4"/>
                  </a:moveTo>
                  <a:cubicBezTo>
                    <a:pt x="3" y="5"/>
                    <a:pt x="5" y="6"/>
                    <a:pt x="8" y="5"/>
                  </a:cubicBezTo>
                  <a:cubicBezTo>
                    <a:pt x="7" y="0"/>
                    <a:pt x="3" y="0"/>
                    <a:pt x="0" y="4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00" name="Freeform 459"/>
            <p:cNvSpPr>
              <a:spLocks/>
            </p:cNvSpPr>
            <p:nvPr/>
          </p:nvSpPr>
          <p:spPr bwMode="auto">
            <a:xfrm>
              <a:off x="5658457" y="8924809"/>
              <a:ext cx="55069" cy="24476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23" y="3"/>
                </a:cxn>
                <a:cxn ang="0">
                  <a:pos x="14" y="1"/>
                </a:cxn>
                <a:cxn ang="0">
                  <a:pos x="12" y="4"/>
                </a:cxn>
                <a:cxn ang="0">
                  <a:pos x="0" y="8"/>
                </a:cxn>
              </a:cxnLst>
              <a:rect l="0" t="0" r="r" b="b"/>
              <a:pathLst>
                <a:path w="23" h="12">
                  <a:moveTo>
                    <a:pt x="0" y="8"/>
                  </a:moveTo>
                  <a:cubicBezTo>
                    <a:pt x="4" y="12"/>
                    <a:pt x="21" y="8"/>
                    <a:pt x="23" y="3"/>
                  </a:cubicBezTo>
                  <a:cubicBezTo>
                    <a:pt x="21" y="0"/>
                    <a:pt x="17" y="1"/>
                    <a:pt x="14" y="1"/>
                  </a:cubicBezTo>
                  <a:cubicBezTo>
                    <a:pt x="12" y="2"/>
                    <a:pt x="3" y="3"/>
                    <a:pt x="12" y="4"/>
                  </a:cubicBezTo>
                  <a:cubicBezTo>
                    <a:pt x="8" y="4"/>
                    <a:pt x="3" y="4"/>
                    <a:pt x="0" y="8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01" name="Freeform 460"/>
            <p:cNvSpPr>
              <a:spLocks/>
            </p:cNvSpPr>
            <p:nvPr/>
          </p:nvSpPr>
          <p:spPr bwMode="auto">
            <a:xfrm>
              <a:off x="5664577" y="8912572"/>
              <a:ext cx="30594" cy="18356"/>
            </a:xfrm>
            <a:custGeom>
              <a:avLst/>
              <a:gdLst/>
              <a:ahLst/>
              <a:cxnLst>
                <a:cxn ang="0">
                  <a:pos x="15" y="3"/>
                </a:cxn>
                <a:cxn ang="0">
                  <a:pos x="0" y="5"/>
                </a:cxn>
                <a:cxn ang="0">
                  <a:pos x="15" y="3"/>
                </a:cxn>
              </a:cxnLst>
              <a:rect l="0" t="0" r="r" b="b"/>
              <a:pathLst>
                <a:path w="15" h="8">
                  <a:moveTo>
                    <a:pt x="15" y="3"/>
                  </a:moveTo>
                  <a:cubicBezTo>
                    <a:pt x="11" y="0"/>
                    <a:pt x="4" y="5"/>
                    <a:pt x="0" y="5"/>
                  </a:cubicBezTo>
                  <a:cubicBezTo>
                    <a:pt x="5" y="5"/>
                    <a:pt x="11" y="8"/>
                    <a:pt x="15" y="3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02" name="Freeform 461"/>
            <p:cNvSpPr>
              <a:spLocks/>
            </p:cNvSpPr>
            <p:nvPr/>
          </p:nvSpPr>
          <p:spPr bwMode="auto">
            <a:xfrm>
              <a:off x="5670695" y="8949285"/>
              <a:ext cx="12237" cy="611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5" y="2"/>
                </a:cxn>
                <a:cxn ang="0">
                  <a:pos x="4" y="0"/>
                </a:cxn>
              </a:cxnLst>
              <a:rect l="0" t="0" r="r" b="b"/>
              <a:pathLst>
                <a:path w="5" h="2">
                  <a:moveTo>
                    <a:pt x="4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2" y="1"/>
                    <a:pt x="3" y="2"/>
                    <a:pt x="5" y="2"/>
                  </a:cubicBezTo>
                  <a:cubicBezTo>
                    <a:pt x="4" y="1"/>
                    <a:pt x="4" y="1"/>
                    <a:pt x="4" y="0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03" name="Freeform 462"/>
            <p:cNvSpPr>
              <a:spLocks/>
            </p:cNvSpPr>
            <p:nvPr/>
          </p:nvSpPr>
          <p:spPr bwMode="auto">
            <a:xfrm>
              <a:off x="5823664" y="8808553"/>
              <a:ext cx="18356" cy="1223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3"/>
                </a:cxn>
                <a:cxn ang="0">
                  <a:pos x="8" y="0"/>
                </a:cxn>
                <a:cxn ang="0">
                  <a:pos x="4" y="0"/>
                </a:cxn>
              </a:cxnLst>
              <a:rect l="0" t="0" r="r" b="b"/>
              <a:pathLst>
                <a:path w="8" h="3">
                  <a:moveTo>
                    <a:pt x="4" y="0"/>
                  </a:moveTo>
                  <a:cubicBezTo>
                    <a:pt x="3" y="1"/>
                    <a:pt x="2" y="2"/>
                    <a:pt x="0" y="3"/>
                  </a:cubicBezTo>
                  <a:cubicBezTo>
                    <a:pt x="3" y="2"/>
                    <a:pt x="6" y="1"/>
                    <a:pt x="8" y="0"/>
                  </a:cubicBezTo>
                  <a:cubicBezTo>
                    <a:pt x="7" y="0"/>
                    <a:pt x="6" y="0"/>
                    <a:pt x="4" y="0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04" name="Freeform 463"/>
            <p:cNvSpPr>
              <a:spLocks/>
            </p:cNvSpPr>
            <p:nvPr/>
          </p:nvSpPr>
          <p:spPr bwMode="auto">
            <a:xfrm>
              <a:off x="5835902" y="8808553"/>
              <a:ext cx="24476" cy="1835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1" y="2"/>
                </a:cxn>
                <a:cxn ang="0">
                  <a:pos x="0" y="2"/>
                </a:cxn>
              </a:cxnLst>
              <a:rect l="0" t="0" r="r" b="b"/>
              <a:pathLst>
                <a:path w="11" h="6">
                  <a:moveTo>
                    <a:pt x="0" y="2"/>
                  </a:moveTo>
                  <a:cubicBezTo>
                    <a:pt x="4" y="1"/>
                    <a:pt x="8" y="6"/>
                    <a:pt x="11" y="2"/>
                  </a:cubicBezTo>
                  <a:cubicBezTo>
                    <a:pt x="7" y="0"/>
                    <a:pt x="4" y="1"/>
                    <a:pt x="0" y="2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05" name="Freeform 464"/>
            <p:cNvSpPr>
              <a:spLocks/>
            </p:cNvSpPr>
            <p:nvPr/>
          </p:nvSpPr>
          <p:spPr bwMode="auto">
            <a:xfrm>
              <a:off x="5848139" y="8839146"/>
              <a:ext cx="18356" cy="12237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9" y="4"/>
                </a:cxn>
                <a:cxn ang="0">
                  <a:pos x="1" y="0"/>
                </a:cxn>
                <a:cxn ang="0">
                  <a:pos x="5" y="5"/>
                </a:cxn>
              </a:cxnLst>
              <a:rect l="0" t="0" r="r" b="b"/>
              <a:pathLst>
                <a:path w="9" h="5">
                  <a:moveTo>
                    <a:pt x="5" y="5"/>
                  </a:moveTo>
                  <a:cubicBezTo>
                    <a:pt x="6" y="5"/>
                    <a:pt x="8" y="4"/>
                    <a:pt x="9" y="4"/>
                  </a:cubicBezTo>
                  <a:cubicBezTo>
                    <a:pt x="6" y="4"/>
                    <a:pt x="3" y="2"/>
                    <a:pt x="1" y="0"/>
                  </a:cubicBezTo>
                  <a:cubicBezTo>
                    <a:pt x="0" y="3"/>
                    <a:pt x="2" y="5"/>
                    <a:pt x="5" y="5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06" name="Freeform 465"/>
            <p:cNvSpPr>
              <a:spLocks/>
            </p:cNvSpPr>
            <p:nvPr/>
          </p:nvSpPr>
          <p:spPr bwMode="auto">
            <a:xfrm>
              <a:off x="5854258" y="8833028"/>
              <a:ext cx="6119" cy="611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1"/>
                </a:cxn>
                <a:cxn ang="0">
                  <a:pos x="4" y="3"/>
                </a:cxn>
                <a:cxn ang="0">
                  <a:pos x="4" y="0"/>
                </a:cxn>
              </a:cxnLst>
              <a:rect l="0" t="0" r="r" b="b"/>
              <a:pathLst>
                <a:path w="4" h="3">
                  <a:moveTo>
                    <a:pt x="4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1" y="2"/>
                    <a:pt x="2" y="3"/>
                    <a:pt x="4" y="3"/>
                  </a:cubicBezTo>
                  <a:cubicBezTo>
                    <a:pt x="4" y="2"/>
                    <a:pt x="4" y="1"/>
                    <a:pt x="4" y="0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07" name="Freeform 466"/>
            <p:cNvSpPr>
              <a:spLocks/>
            </p:cNvSpPr>
            <p:nvPr/>
          </p:nvSpPr>
          <p:spPr bwMode="auto">
            <a:xfrm>
              <a:off x="5860377" y="8839146"/>
              <a:ext cx="12237" cy="6119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5" y="2"/>
                </a:cxn>
                <a:cxn ang="0">
                  <a:pos x="1" y="0"/>
                </a:cxn>
              </a:cxnLst>
              <a:rect l="0" t="0" r="r" b="b"/>
              <a:pathLst>
                <a:path w="5" h="3">
                  <a:moveTo>
                    <a:pt x="1" y="0"/>
                  </a:moveTo>
                  <a:cubicBezTo>
                    <a:pt x="0" y="3"/>
                    <a:pt x="1" y="3"/>
                    <a:pt x="5" y="2"/>
                  </a:cubicBezTo>
                  <a:cubicBezTo>
                    <a:pt x="3" y="1"/>
                    <a:pt x="2" y="1"/>
                    <a:pt x="1" y="0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08" name="Freeform 467"/>
            <p:cNvSpPr>
              <a:spLocks/>
            </p:cNvSpPr>
            <p:nvPr/>
          </p:nvSpPr>
          <p:spPr bwMode="auto">
            <a:xfrm>
              <a:off x="5872614" y="8796315"/>
              <a:ext cx="18356" cy="6119"/>
            </a:xfrm>
            <a:custGeom>
              <a:avLst/>
              <a:gdLst/>
              <a:ahLst/>
              <a:cxnLst>
                <a:cxn ang="0">
                  <a:pos x="7" y="1"/>
                </a:cxn>
                <a:cxn ang="0">
                  <a:pos x="0" y="4"/>
                </a:cxn>
                <a:cxn ang="0">
                  <a:pos x="7" y="1"/>
                </a:cxn>
              </a:cxnLst>
              <a:rect l="0" t="0" r="r" b="b"/>
              <a:pathLst>
                <a:path w="7" h="4">
                  <a:moveTo>
                    <a:pt x="7" y="1"/>
                  </a:moveTo>
                  <a:cubicBezTo>
                    <a:pt x="5" y="0"/>
                    <a:pt x="2" y="1"/>
                    <a:pt x="0" y="4"/>
                  </a:cubicBezTo>
                  <a:cubicBezTo>
                    <a:pt x="3" y="3"/>
                    <a:pt x="5" y="2"/>
                    <a:pt x="7" y="1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09" name="Freeform 468"/>
            <p:cNvSpPr>
              <a:spLocks/>
            </p:cNvSpPr>
            <p:nvPr/>
          </p:nvSpPr>
          <p:spPr bwMode="auto">
            <a:xfrm>
              <a:off x="5890970" y="8747365"/>
              <a:ext cx="12237" cy="6119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5" y="5"/>
                </a:cxn>
                <a:cxn ang="0">
                  <a:pos x="0" y="3"/>
                </a:cxn>
              </a:cxnLst>
              <a:rect l="0" t="0" r="r" b="b"/>
              <a:pathLst>
                <a:path w="5" h="5">
                  <a:moveTo>
                    <a:pt x="0" y="3"/>
                  </a:moveTo>
                  <a:cubicBezTo>
                    <a:pt x="1" y="5"/>
                    <a:pt x="3" y="5"/>
                    <a:pt x="5" y="5"/>
                  </a:cubicBezTo>
                  <a:cubicBezTo>
                    <a:pt x="4" y="0"/>
                    <a:pt x="2" y="1"/>
                    <a:pt x="0" y="3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10" name="Freeform 469"/>
            <p:cNvSpPr>
              <a:spLocks/>
            </p:cNvSpPr>
            <p:nvPr/>
          </p:nvSpPr>
          <p:spPr bwMode="auto">
            <a:xfrm>
              <a:off x="5927683" y="8716772"/>
              <a:ext cx="30594" cy="18356"/>
            </a:xfrm>
            <a:custGeom>
              <a:avLst/>
              <a:gdLst/>
              <a:ahLst/>
              <a:cxnLst>
                <a:cxn ang="0">
                  <a:pos x="3" y="6"/>
                </a:cxn>
                <a:cxn ang="0">
                  <a:pos x="13" y="3"/>
                </a:cxn>
                <a:cxn ang="0">
                  <a:pos x="0" y="7"/>
                </a:cxn>
                <a:cxn ang="0">
                  <a:pos x="3" y="6"/>
                </a:cxn>
              </a:cxnLst>
              <a:rect l="0" t="0" r="r" b="b"/>
              <a:pathLst>
                <a:path w="13" h="7">
                  <a:moveTo>
                    <a:pt x="3" y="6"/>
                  </a:moveTo>
                  <a:cubicBezTo>
                    <a:pt x="6" y="4"/>
                    <a:pt x="9" y="3"/>
                    <a:pt x="13" y="3"/>
                  </a:cubicBezTo>
                  <a:cubicBezTo>
                    <a:pt x="8" y="0"/>
                    <a:pt x="2" y="1"/>
                    <a:pt x="0" y="7"/>
                  </a:cubicBezTo>
                  <a:cubicBezTo>
                    <a:pt x="1" y="6"/>
                    <a:pt x="2" y="6"/>
                    <a:pt x="3" y="6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11" name="Freeform 470"/>
            <p:cNvSpPr>
              <a:spLocks/>
            </p:cNvSpPr>
            <p:nvPr/>
          </p:nvSpPr>
          <p:spPr bwMode="auto">
            <a:xfrm>
              <a:off x="5927683" y="8698415"/>
              <a:ext cx="18356" cy="30594"/>
            </a:xfrm>
            <a:custGeom>
              <a:avLst/>
              <a:gdLst/>
              <a:ahLst/>
              <a:cxnLst>
                <a:cxn ang="0">
                  <a:pos x="7" y="5"/>
                </a:cxn>
                <a:cxn ang="0">
                  <a:pos x="9" y="7"/>
                </a:cxn>
                <a:cxn ang="0">
                  <a:pos x="7" y="5"/>
                </a:cxn>
              </a:cxnLst>
              <a:rect l="0" t="0" r="r" b="b"/>
              <a:pathLst>
                <a:path w="9" h="13">
                  <a:moveTo>
                    <a:pt x="7" y="5"/>
                  </a:moveTo>
                  <a:cubicBezTo>
                    <a:pt x="0" y="0"/>
                    <a:pt x="1" y="13"/>
                    <a:pt x="9" y="7"/>
                  </a:cubicBezTo>
                  <a:cubicBezTo>
                    <a:pt x="8" y="6"/>
                    <a:pt x="8" y="6"/>
                    <a:pt x="7" y="5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12" name="Freeform 471"/>
            <p:cNvSpPr>
              <a:spLocks/>
            </p:cNvSpPr>
            <p:nvPr/>
          </p:nvSpPr>
          <p:spPr bwMode="auto">
            <a:xfrm>
              <a:off x="5958277" y="8545446"/>
              <a:ext cx="18356" cy="18356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2" y="4"/>
                </a:cxn>
              </a:cxnLst>
              <a:rect l="0" t="0" r="r" b="b"/>
              <a:pathLst>
                <a:path w="9" h="10">
                  <a:moveTo>
                    <a:pt x="2" y="4"/>
                  </a:moveTo>
                  <a:cubicBezTo>
                    <a:pt x="1" y="5"/>
                    <a:pt x="0" y="6"/>
                    <a:pt x="0" y="7"/>
                  </a:cubicBezTo>
                  <a:cubicBezTo>
                    <a:pt x="4" y="10"/>
                    <a:pt x="9" y="5"/>
                    <a:pt x="7" y="0"/>
                  </a:cubicBezTo>
                  <a:cubicBezTo>
                    <a:pt x="5" y="1"/>
                    <a:pt x="4" y="2"/>
                    <a:pt x="2" y="4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13" name="Freeform 472"/>
            <p:cNvSpPr>
              <a:spLocks/>
            </p:cNvSpPr>
            <p:nvPr/>
          </p:nvSpPr>
          <p:spPr bwMode="auto">
            <a:xfrm>
              <a:off x="5958277" y="8704533"/>
              <a:ext cx="6119" cy="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1"/>
                </a:cxn>
                <a:cxn ang="0">
                  <a:pos x="3" y="0"/>
                </a:cxn>
              </a:cxnLst>
              <a:rect l="0" t="0" r="r" b="b"/>
              <a:pathLst>
                <a:path w="3" h="1">
                  <a:moveTo>
                    <a:pt x="3" y="0"/>
                  </a:moveTo>
                  <a:cubicBezTo>
                    <a:pt x="2" y="1"/>
                    <a:pt x="1" y="1"/>
                    <a:pt x="0" y="1"/>
                  </a:cubicBezTo>
                  <a:cubicBezTo>
                    <a:pt x="1" y="1"/>
                    <a:pt x="2" y="1"/>
                    <a:pt x="3" y="0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14" name="Freeform 473"/>
            <p:cNvSpPr>
              <a:spLocks/>
            </p:cNvSpPr>
            <p:nvPr/>
          </p:nvSpPr>
          <p:spPr bwMode="auto">
            <a:xfrm>
              <a:off x="5964396" y="8698415"/>
              <a:ext cx="12237" cy="0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1"/>
                </a:cxn>
                <a:cxn ang="0">
                  <a:pos x="4" y="0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cubicBezTo>
                    <a:pt x="3" y="0"/>
                    <a:pt x="1" y="0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15" name="Freeform 474"/>
            <p:cNvSpPr>
              <a:spLocks/>
            </p:cNvSpPr>
            <p:nvPr/>
          </p:nvSpPr>
          <p:spPr bwMode="auto">
            <a:xfrm>
              <a:off x="5976633" y="8533208"/>
              <a:ext cx="18356" cy="18356"/>
            </a:xfrm>
            <a:custGeom>
              <a:avLst/>
              <a:gdLst/>
              <a:ahLst/>
              <a:cxnLst>
                <a:cxn ang="0">
                  <a:pos x="1" y="6"/>
                </a:cxn>
                <a:cxn ang="0">
                  <a:pos x="8" y="2"/>
                </a:cxn>
                <a:cxn ang="0">
                  <a:pos x="1" y="6"/>
                </a:cxn>
              </a:cxnLst>
              <a:rect l="0" t="0" r="r" b="b"/>
              <a:pathLst>
                <a:path w="8" h="7">
                  <a:moveTo>
                    <a:pt x="1" y="6"/>
                  </a:moveTo>
                  <a:cubicBezTo>
                    <a:pt x="4" y="7"/>
                    <a:pt x="7" y="5"/>
                    <a:pt x="8" y="2"/>
                  </a:cubicBezTo>
                  <a:cubicBezTo>
                    <a:pt x="5" y="0"/>
                    <a:pt x="0" y="2"/>
                    <a:pt x="1" y="6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16" name="Freeform 475"/>
            <p:cNvSpPr>
              <a:spLocks/>
            </p:cNvSpPr>
            <p:nvPr/>
          </p:nvSpPr>
          <p:spPr bwMode="auto">
            <a:xfrm>
              <a:off x="5988871" y="8649464"/>
              <a:ext cx="18356" cy="611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7" y="1"/>
                </a:cxn>
                <a:cxn ang="0">
                  <a:pos x="0" y="2"/>
                </a:cxn>
              </a:cxnLst>
              <a:rect l="0" t="0" r="r" b="b"/>
              <a:pathLst>
                <a:path w="7" h="2">
                  <a:moveTo>
                    <a:pt x="0" y="2"/>
                  </a:moveTo>
                  <a:cubicBezTo>
                    <a:pt x="2" y="1"/>
                    <a:pt x="5" y="1"/>
                    <a:pt x="7" y="1"/>
                  </a:cubicBezTo>
                  <a:cubicBezTo>
                    <a:pt x="5" y="0"/>
                    <a:pt x="2" y="0"/>
                    <a:pt x="0" y="2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17" name="Freeform 476"/>
            <p:cNvSpPr>
              <a:spLocks/>
            </p:cNvSpPr>
            <p:nvPr/>
          </p:nvSpPr>
          <p:spPr bwMode="auto">
            <a:xfrm>
              <a:off x="5994990" y="8527090"/>
              <a:ext cx="42832" cy="18356"/>
            </a:xfrm>
            <a:custGeom>
              <a:avLst/>
              <a:gdLst/>
              <a:ahLst/>
              <a:cxnLst>
                <a:cxn ang="0">
                  <a:pos x="3" y="6"/>
                </a:cxn>
                <a:cxn ang="0">
                  <a:pos x="0" y="9"/>
                </a:cxn>
                <a:cxn ang="0">
                  <a:pos x="18" y="2"/>
                </a:cxn>
                <a:cxn ang="0">
                  <a:pos x="11" y="0"/>
                </a:cxn>
                <a:cxn ang="0">
                  <a:pos x="3" y="1"/>
                </a:cxn>
                <a:cxn ang="0">
                  <a:pos x="0" y="4"/>
                </a:cxn>
                <a:cxn ang="0">
                  <a:pos x="3" y="6"/>
                </a:cxn>
              </a:cxnLst>
              <a:rect l="0" t="0" r="r" b="b"/>
              <a:pathLst>
                <a:path w="18" h="9">
                  <a:moveTo>
                    <a:pt x="3" y="6"/>
                  </a:moveTo>
                  <a:cubicBezTo>
                    <a:pt x="2" y="7"/>
                    <a:pt x="1" y="8"/>
                    <a:pt x="0" y="9"/>
                  </a:cubicBezTo>
                  <a:cubicBezTo>
                    <a:pt x="6" y="6"/>
                    <a:pt x="14" y="8"/>
                    <a:pt x="18" y="2"/>
                  </a:cubicBezTo>
                  <a:cubicBezTo>
                    <a:pt x="15" y="3"/>
                    <a:pt x="14" y="0"/>
                    <a:pt x="11" y="0"/>
                  </a:cubicBezTo>
                  <a:cubicBezTo>
                    <a:pt x="8" y="0"/>
                    <a:pt x="6" y="2"/>
                    <a:pt x="3" y="1"/>
                  </a:cubicBezTo>
                  <a:cubicBezTo>
                    <a:pt x="5" y="4"/>
                    <a:pt x="4" y="5"/>
                    <a:pt x="0" y="4"/>
                  </a:cubicBezTo>
                  <a:cubicBezTo>
                    <a:pt x="1" y="5"/>
                    <a:pt x="2" y="5"/>
                    <a:pt x="3" y="6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18" name="Freeform 477"/>
            <p:cNvSpPr>
              <a:spLocks/>
            </p:cNvSpPr>
            <p:nvPr/>
          </p:nvSpPr>
          <p:spPr bwMode="auto">
            <a:xfrm>
              <a:off x="6031702" y="8520971"/>
              <a:ext cx="18356" cy="6119"/>
            </a:xfrm>
            <a:custGeom>
              <a:avLst/>
              <a:gdLst/>
              <a:ahLst/>
              <a:cxnLst>
                <a:cxn ang="0">
                  <a:pos x="3" y="3"/>
                </a:cxn>
                <a:cxn ang="0">
                  <a:pos x="0" y="0"/>
                </a:cxn>
                <a:cxn ang="0">
                  <a:pos x="3" y="3"/>
                </a:cxn>
              </a:cxnLst>
              <a:rect l="0" t="0" r="r" b="b"/>
              <a:pathLst>
                <a:path w="6" h="3">
                  <a:moveTo>
                    <a:pt x="3" y="3"/>
                  </a:moveTo>
                  <a:cubicBezTo>
                    <a:pt x="6" y="1"/>
                    <a:pt x="2" y="0"/>
                    <a:pt x="0" y="0"/>
                  </a:cubicBezTo>
                  <a:cubicBezTo>
                    <a:pt x="1" y="1"/>
                    <a:pt x="2" y="2"/>
                    <a:pt x="3" y="3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19" name="Freeform 478"/>
            <p:cNvSpPr>
              <a:spLocks/>
            </p:cNvSpPr>
            <p:nvPr/>
          </p:nvSpPr>
          <p:spPr bwMode="auto">
            <a:xfrm>
              <a:off x="6037822" y="8624990"/>
              <a:ext cx="12237" cy="1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r" b="b"/>
              <a:pathLst>
                <a:path w="4" h="5">
                  <a:moveTo>
                    <a:pt x="0" y="0"/>
                  </a:moveTo>
                  <a:cubicBezTo>
                    <a:pt x="1" y="4"/>
                    <a:pt x="4" y="5"/>
                    <a:pt x="4" y="0"/>
                  </a:cubicBezTo>
                  <a:cubicBezTo>
                    <a:pt x="2" y="0"/>
                    <a:pt x="1" y="0"/>
                    <a:pt x="0" y="0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20" name="Freeform 479"/>
            <p:cNvSpPr>
              <a:spLocks/>
            </p:cNvSpPr>
            <p:nvPr/>
          </p:nvSpPr>
          <p:spPr bwMode="auto">
            <a:xfrm>
              <a:off x="6050059" y="8502614"/>
              <a:ext cx="48950" cy="3671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22" y="5"/>
                </a:cxn>
                <a:cxn ang="0">
                  <a:pos x="14" y="8"/>
                </a:cxn>
                <a:cxn ang="0">
                  <a:pos x="0" y="13"/>
                </a:cxn>
              </a:cxnLst>
              <a:rect l="0" t="0" r="r" b="b"/>
              <a:pathLst>
                <a:path w="22" h="17">
                  <a:moveTo>
                    <a:pt x="0" y="13"/>
                  </a:moveTo>
                  <a:cubicBezTo>
                    <a:pt x="6" y="17"/>
                    <a:pt x="19" y="11"/>
                    <a:pt x="22" y="5"/>
                  </a:cubicBezTo>
                  <a:cubicBezTo>
                    <a:pt x="19" y="5"/>
                    <a:pt x="16" y="6"/>
                    <a:pt x="14" y="8"/>
                  </a:cubicBezTo>
                  <a:cubicBezTo>
                    <a:pt x="12" y="0"/>
                    <a:pt x="2" y="12"/>
                    <a:pt x="0" y="13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21" name="Freeform 480"/>
            <p:cNvSpPr>
              <a:spLocks/>
            </p:cNvSpPr>
            <p:nvPr/>
          </p:nvSpPr>
          <p:spPr bwMode="auto">
            <a:xfrm>
              <a:off x="6050059" y="8465901"/>
              <a:ext cx="67306" cy="42832"/>
            </a:xfrm>
            <a:custGeom>
              <a:avLst/>
              <a:gdLst/>
              <a:ahLst/>
              <a:cxnLst>
                <a:cxn ang="0">
                  <a:pos x="14" y="16"/>
                </a:cxn>
                <a:cxn ang="0">
                  <a:pos x="28" y="11"/>
                </a:cxn>
                <a:cxn ang="0">
                  <a:pos x="26" y="7"/>
                </a:cxn>
                <a:cxn ang="0">
                  <a:pos x="18" y="0"/>
                </a:cxn>
                <a:cxn ang="0">
                  <a:pos x="17" y="8"/>
                </a:cxn>
                <a:cxn ang="0">
                  <a:pos x="0" y="13"/>
                </a:cxn>
                <a:cxn ang="0">
                  <a:pos x="19" y="11"/>
                </a:cxn>
                <a:cxn ang="0">
                  <a:pos x="12" y="13"/>
                </a:cxn>
                <a:cxn ang="0">
                  <a:pos x="14" y="16"/>
                </a:cxn>
              </a:cxnLst>
              <a:rect l="0" t="0" r="r" b="b"/>
              <a:pathLst>
                <a:path w="28" h="17">
                  <a:moveTo>
                    <a:pt x="14" y="16"/>
                  </a:moveTo>
                  <a:cubicBezTo>
                    <a:pt x="19" y="15"/>
                    <a:pt x="24" y="15"/>
                    <a:pt x="28" y="11"/>
                  </a:cubicBezTo>
                  <a:cubicBezTo>
                    <a:pt x="24" y="10"/>
                    <a:pt x="25" y="10"/>
                    <a:pt x="26" y="7"/>
                  </a:cubicBezTo>
                  <a:cubicBezTo>
                    <a:pt x="27" y="4"/>
                    <a:pt x="20" y="1"/>
                    <a:pt x="18" y="0"/>
                  </a:cubicBezTo>
                  <a:cubicBezTo>
                    <a:pt x="19" y="3"/>
                    <a:pt x="18" y="5"/>
                    <a:pt x="17" y="8"/>
                  </a:cubicBezTo>
                  <a:cubicBezTo>
                    <a:pt x="13" y="3"/>
                    <a:pt x="6" y="10"/>
                    <a:pt x="0" y="13"/>
                  </a:cubicBezTo>
                  <a:cubicBezTo>
                    <a:pt x="6" y="17"/>
                    <a:pt x="13" y="8"/>
                    <a:pt x="19" y="11"/>
                  </a:cubicBezTo>
                  <a:cubicBezTo>
                    <a:pt x="17" y="12"/>
                    <a:pt x="14" y="13"/>
                    <a:pt x="12" y="13"/>
                  </a:cubicBezTo>
                  <a:cubicBezTo>
                    <a:pt x="13" y="14"/>
                    <a:pt x="13" y="15"/>
                    <a:pt x="14" y="16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22" name="Freeform 481"/>
            <p:cNvSpPr>
              <a:spLocks/>
            </p:cNvSpPr>
            <p:nvPr/>
          </p:nvSpPr>
          <p:spPr bwMode="auto">
            <a:xfrm>
              <a:off x="6068415" y="8502614"/>
              <a:ext cx="18356" cy="6119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10" y="2"/>
                </a:cxn>
                <a:cxn ang="0">
                  <a:pos x="0" y="2"/>
                </a:cxn>
                <a:cxn ang="0">
                  <a:pos x="4" y="4"/>
                </a:cxn>
              </a:cxnLst>
              <a:rect l="0" t="0" r="r" b="b"/>
              <a:pathLst>
                <a:path w="10" h="4">
                  <a:moveTo>
                    <a:pt x="4" y="4"/>
                  </a:moveTo>
                  <a:cubicBezTo>
                    <a:pt x="6" y="4"/>
                    <a:pt x="8" y="3"/>
                    <a:pt x="10" y="2"/>
                  </a:cubicBezTo>
                  <a:cubicBezTo>
                    <a:pt x="7" y="0"/>
                    <a:pt x="3" y="0"/>
                    <a:pt x="0" y="2"/>
                  </a:cubicBezTo>
                  <a:cubicBezTo>
                    <a:pt x="1" y="3"/>
                    <a:pt x="2" y="3"/>
                    <a:pt x="4" y="4"/>
                  </a:cubicBezTo>
                </a:path>
              </a:pathLst>
            </a:custGeom>
            <a:solidFill>
              <a:srgbClr val="7FD5C5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23" name="Freeform 482"/>
            <p:cNvSpPr>
              <a:spLocks/>
            </p:cNvSpPr>
            <p:nvPr/>
          </p:nvSpPr>
          <p:spPr bwMode="auto">
            <a:xfrm>
              <a:off x="6080652" y="8472021"/>
              <a:ext cx="6119" cy="6119"/>
            </a:xfrm>
            <a:custGeom>
              <a:avLst/>
              <a:gdLst/>
              <a:ahLst/>
              <a:cxnLst>
                <a:cxn ang="0">
                  <a:pos x="3" y="3"/>
                </a:cxn>
                <a:cxn ang="0">
                  <a:pos x="0" y="3"/>
                </a:cxn>
                <a:cxn ang="0">
                  <a:pos x="3" y="3"/>
                </a:cxn>
              </a:cxnLst>
              <a:rect l="0" t="0" r="r" b="b"/>
              <a:pathLst>
                <a:path w="4" h="3">
                  <a:moveTo>
                    <a:pt x="3" y="3"/>
                  </a:moveTo>
                  <a:cubicBezTo>
                    <a:pt x="4" y="0"/>
                    <a:pt x="3" y="0"/>
                    <a:pt x="0" y="3"/>
                  </a:cubicBezTo>
                  <a:cubicBezTo>
                    <a:pt x="1" y="3"/>
                    <a:pt x="2" y="3"/>
                    <a:pt x="3" y="3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24" name="Freeform 483"/>
            <p:cNvSpPr>
              <a:spLocks/>
            </p:cNvSpPr>
            <p:nvPr/>
          </p:nvSpPr>
          <p:spPr bwMode="auto">
            <a:xfrm>
              <a:off x="6080652" y="8527090"/>
              <a:ext cx="6119" cy="6119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4" y="0"/>
                </a:cxn>
                <a:cxn ang="0">
                  <a:pos x="0" y="1"/>
                </a:cxn>
              </a:cxnLst>
              <a:rect l="0" t="0" r="r" b="b"/>
              <a:pathLst>
                <a:path w="4" h="1">
                  <a:moveTo>
                    <a:pt x="0" y="1"/>
                  </a:moveTo>
                  <a:cubicBezTo>
                    <a:pt x="2" y="1"/>
                    <a:pt x="3" y="0"/>
                    <a:pt x="4" y="0"/>
                  </a:cubicBezTo>
                  <a:cubicBezTo>
                    <a:pt x="3" y="0"/>
                    <a:pt x="1" y="0"/>
                    <a:pt x="0" y="1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25" name="Freeform 484"/>
            <p:cNvSpPr>
              <a:spLocks/>
            </p:cNvSpPr>
            <p:nvPr/>
          </p:nvSpPr>
          <p:spPr bwMode="auto">
            <a:xfrm>
              <a:off x="6092891" y="8551564"/>
              <a:ext cx="12237" cy="6119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7" y="2"/>
                </a:cxn>
                <a:cxn ang="0">
                  <a:pos x="0" y="3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cubicBezTo>
                    <a:pt x="2" y="3"/>
                    <a:pt x="5" y="3"/>
                    <a:pt x="7" y="2"/>
                  </a:cubicBezTo>
                  <a:cubicBezTo>
                    <a:pt x="5" y="0"/>
                    <a:pt x="1" y="0"/>
                    <a:pt x="0" y="3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26" name="Freeform 485"/>
            <p:cNvSpPr>
              <a:spLocks/>
            </p:cNvSpPr>
            <p:nvPr/>
          </p:nvSpPr>
          <p:spPr bwMode="auto">
            <a:xfrm>
              <a:off x="6099009" y="8465901"/>
              <a:ext cx="97900" cy="61187"/>
            </a:xfrm>
            <a:custGeom>
              <a:avLst/>
              <a:gdLst/>
              <a:ahLst/>
              <a:cxnLst>
                <a:cxn ang="0">
                  <a:pos x="9" y="12"/>
                </a:cxn>
                <a:cxn ang="0">
                  <a:pos x="10" y="16"/>
                </a:cxn>
                <a:cxn ang="0">
                  <a:pos x="3" y="17"/>
                </a:cxn>
                <a:cxn ang="0">
                  <a:pos x="0" y="27"/>
                </a:cxn>
                <a:cxn ang="0">
                  <a:pos x="12" y="22"/>
                </a:cxn>
                <a:cxn ang="0">
                  <a:pos x="8" y="25"/>
                </a:cxn>
                <a:cxn ang="0">
                  <a:pos x="15" y="27"/>
                </a:cxn>
                <a:cxn ang="0">
                  <a:pos x="22" y="20"/>
                </a:cxn>
                <a:cxn ang="0">
                  <a:pos x="27" y="19"/>
                </a:cxn>
                <a:cxn ang="0">
                  <a:pos x="35" y="18"/>
                </a:cxn>
                <a:cxn ang="0">
                  <a:pos x="39" y="8"/>
                </a:cxn>
                <a:cxn ang="0">
                  <a:pos x="30" y="8"/>
                </a:cxn>
                <a:cxn ang="0">
                  <a:pos x="18" y="18"/>
                </a:cxn>
                <a:cxn ang="0">
                  <a:pos x="20" y="11"/>
                </a:cxn>
                <a:cxn ang="0">
                  <a:pos x="15" y="3"/>
                </a:cxn>
                <a:cxn ang="0">
                  <a:pos x="15" y="12"/>
                </a:cxn>
                <a:cxn ang="0">
                  <a:pos x="9" y="12"/>
                </a:cxn>
              </a:cxnLst>
              <a:rect l="0" t="0" r="r" b="b"/>
              <a:pathLst>
                <a:path w="44" h="28">
                  <a:moveTo>
                    <a:pt x="9" y="12"/>
                  </a:moveTo>
                  <a:cubicBezTo>
                    <a:pt x="9" y="13"/>
                    <a:pt x="9" y="15"/>
                    <a:pt x="10" y="16"/>
                  </a:cubicBezTo>
                  <a:cubicBezTo>
                    <a:pt x="7" y="17"/>
                    <a:pt x="5" y="17"/>
                    <a:pt x="3" y="17"/>
                  </a:cubicBezTo>
                  <a:cubicBezTo>
                    <a:pt x="6" y="21"/>
                    <a:pt x="0" y="23"/>
                    <a:pt x="0" y="27"/>
                  </a:cubicBezTo>
                  <a:cubicBezTo>
                    <a:pt x="3" y="24"/>
                    <a:pt x="7" y="23"/>
                    <a:pt x="12" y="22"/>
                  </a:cubicBezTo>
                  <a:cubicBezTo>
                    <a:pt x="10" y="23"/>
                    <a:pt x="9" y="24"/>
                    <a:pt x="8" y="25"/>
                  </a:cubicBezTo>
                  <a:cubicBezTo>
                    <a:pt x="10" y="26"/>
                    <a:pt x="13" y="28"/>
                    <a:pt x="15" y="27"/>
                  </a:cubicBezTo>
                  <a:cubicBezTo>
                    <a:pt x="18" y="26"/>
                    <a:pt x="19" y="22"/>
                    <a:pt x="22" y="20"/>
                  </a:cubicBezTo>
                  <a:cubicBezTo>
                    <a:pt x="21" y="28"/>
                    <a:pt x="25" y="21"/>
                    <a:pt x="27" y="19"/>
                  </a:cubicBezTo>
                  <a:cubicBezTo>
                    <a:pt x="29" y="17"/>
                    <a:pt x="32" y="18"/>
                    <a:pt x="35" y="18"/>
                  </a:cubicBezTo>
                  <a:cubicBezTo>
                    <a:pt x="40" y="18"/>
                    <a:pt x="44" y="11"/>
                    <a:pt x="39" y="8"/>
                  </a:cubicBezTo>
                  <a:cubicBezTo>
                    <a:pt x="37" y="6"/>
                    <a:pt x="32" y="5"/>
                    <a:pt x="30" y="8"/>
                  </a:cubicBezTo>
                  <a:cubicBezTo>
                    <a:pt x="28" y="11"/>
                    <a:pt x="22" y="14"/>
                    <a:pt x="18" y="18"/>
                  </a:cubicBezTo>
                  <a:cubicBezTo>
                    <a:pt x="18" y="17"/>
                    <a:pt x="29" y="4"/>
                    <a:pt x="20" y="11"/>
                  </a:cubicBezTo>
                  <a:cubicBezTo>
                    <a:pt x="23" y="7"/>
                    <a:pt x="22" y="0"/>
                    <a:pt x="15" y="3"/>
                  </a:cubicBezTo>
                  <a:cubicBezTo>
                    <a:pt x="12" y="5"/>
                    <a:pt x="11" y="12"/>
                    <a:pt x="15" y="12"/>
                  </a:cubicBezTo>
                  <a:cubicBezTo>
                    <a:pt x="13" y="11"/>
                    <a:pt x="11" y="11"/>
                    <a:pt x="9" y="12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27" name="Freeform 486"/>
            <p:cNvSpPr>
              <a:spLocks/>
            </p:cNvSpPr>
            <p:nvPr/>
          </p:nvSpPr>
          <p:spPr bwMode="auto">
            <a:xfrm>
              <a:off x="6117365" y="8435308"/>
              <a:ext cx="42832" cy="42832"/>
            </a:xfrm>
            <a:custGeom>
              <a:avLst/>
              <a:gdLst/>
              <a:ahLst/>
              <a:cxnLst>
                <a:cxn ang="0">
                  <a:pos x="6" y="14"/>
                </a:cxn>
                <a:cxn ang="0">
                  <a:pos x="19" y="4"/>
                </a:cxn>
                <a:cxn ang="0">
                  <a:pos x="0" y="16"/>
                </a:cxn>
                <a:cxn ang="0">
                  <a:pos x="6" y="14"/>
                </a:cxn>
              </a:cxnLst>
              <a:rect l="0" t="0" r="r" b="b"/>
              <a:pathLst>
                <a:path w="19" h="17">
                  <a:moveTo>
                    <a:pt x="6" y="14"/>
                  </a:moveTo>
                  <a:cubicBezTo>
                    <a:pt x="11" y="13"/>
                    <a:pt x="18" y="9"/>
                    <a:pt x="19" y="4"/>
                  </a:cubicBezTo>
                  <a:cubicBezTo>
                    <a:pt x="12" y="0"/>
                    <a:pt x="2" y="10"/>
                    <a:pt x="0" y="16"/>
                  </a:cubicBezTo>
                  <a:cubicBezTo>
                    <a:pt x="2" y="17"/>
                    <a:pt x="4" y="16"/>
                    <a:pt x="6" y="14"/>
                  </a:cubicBezTo>
                </a:path>
              </a:pathLst>
            </a:custGeom>
            <a:solidFill>
              <a:srgbClr val="7FD5C5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28" name="Freeform 487"/>
            <p:cNvSpPr>
              <a:spLocks/>
            </p:cNvSpPr>
            <p:nvPr/>
          </p:nvSpPr>
          <p:spPr bwMode="auto">
            <a:xfrm>
              <a:off x="6123484" y="8551564"/>
              <a:ext cx="24476" cy="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1"/>
                </a:cxn>
                <a:cxn ang="0">
                  <a:pos x="11" y="0"/>
                </a:cxn>
                <a:cxn ang="0">
                  <a:pos x="3" y="0"/>
                </a:cxn>
              </a:cxnLst>
              <a:rect l="0" t="0" r="r" b="b"/>
              <a:pathLst>
                <a:path w="11" h="2">
                  <a:moveTo>
                    <a:pt x="3" y="0"/>
                  </a:moveTo>
                  <a:cubicBezTo>
                    <a:pt x="2" y="0"/>
                    <a:pt x="1" y="0"/>
                    <a:pt x="0" y="1"/>
                  </a:cubicBezTo>
                  <a:cubicBezTo>
                    <a:pt x="3" y="2"/>
                    <a:pt x="7" y="1"/>
                    <a:pt x="11" y="0"/>
                  </a:cubicBezTo>
                  <a:cubicBezTo>
                    <a:pt x="8" y="0"/>
                    <a:pt x="6" y="0"/>
                    <a:pt x="3" y="0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29" name="Freeform 488"/>
            <p:cNvSpPr>
              <a:spLocks/>
            </p:cNvSpPr>
            <p:nvPr/>
          </p:nvSpPr>
          <p:spPr bwMode="auto">
            <a:xfrm>
              <a:off x="6160197" y="8490377"/>
              <a:ext cx="24476" cy="42832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9"/>
                </a:cxn>
              </a:cxnLst>
              <a:rect l="0" t="0" r="r" b="b"/>
              <a:pathLst>
                <a:path w="11" h="17">
                  <a:moveTo>
                    <a:pt x="0" y="9"/>
                  </a:moveTo>
                  <a:cubicBezTo>
                    <a:pt x="11" y="17"/>
                    <a:pt x="8" y="0"/>
                    <a:pt x="0" y="9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30" name="Freeform 489"/>
            <p:cNvSpPr>
              <a:spLocks/>
            </p:cNvSpPr>
            <p:nvPr/>
          </p:nvSpPr>
          <p:spPr bwMode="auto">
            <a:xfrm>
              <a:off x="6178552" y="8472021"/>
              <a:ext cx="18356" cy="6119"/>
            </a:xfrm>
            <a:custGeom>
              <a:avLst/>
              <a:gdLst/>
              <a:ahLst/>
              <a:cxnLst>
                <a:cxn ang="0">
                  <a:pos x="4" y="3"/>
                </a:cxn>
                <a:cxn ang="0">
                  <a:pos x="8" y="1"/>
                </a:cxn>
                <a:cxn ang="0">
                  <a:pos x="0" y="2"/>
                </a:cxn>
                <a:cxn ang="0">
                  <a:pos x="4" y="3"/>
                </a:cxn>
              </a:cxnLst>
              <a:rect l="0" t="0" r="r" b="b"/>
              <a:pathLst>
                <a:path w="8" h="3">
                  <a:moveTo>
                    <a:pt x="4" y="3"/>
                  </a:moveTo>
                  <a:cubicBezTo>
                    <a:pt x="5" y="2"/>
                    <a:pt x="7" y="2"/>
                    <a:pt x="8" y="1"/>
                  </a:cubicBezTo>
                  <a:cubicBezTo>
                    <a:pt x="5" y="0"/>
                    <a:pt x="3" y="0"/>
                    <a:pt x="0" y="2"/>
                  </a:cubicBezTo>
                  <a:cubicBezTo>
                    <a:pt x="2" y="2"/>
                    <a:pt x="3" y="2"/>
                    <a:pt x="4" y="3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31" name="Freeform 490"/>
            <p:cNvSpPr>
              <a:spLocks/>
            </p:cNvSpPr>
            <p:nvPr/>
          </p:nvSpPr>
          <p:spPr bwMode="auto">
            <a:xfrm>
              <a:off x="6203028" y="8410832"/>
              <a:ext cx="85663" cy="55069"/>
            </a:xfrm>
            <a:custGeom>
              <a:avLst/>
              <a:gdLst/>
              <a:ahLst/>
              <a:cxnLst>
                <a:cxn ang="0">
                  <a:pos x="4" y="15"/>
                </a:cxn>
                <a:cxn ang="0">
                  <a:pos x="8" y="14"/>
                </a:cxn>
                <a:cxn ang="0">
                  <a:pos x="8" y="18"/>
                </a:cxn>
                <a:cxn ang="0">
                  <a:pos x="0" y="20"/>
                </a:cxn>
                <a:cxn ang="0">
                  <a:pos x="14" y="19"/>
                </a:cxn>
                <a:cxn ang="0">
                  <a:pos x="31" y="18"/>
                </a:cxn>
                <a:cxn ang="0">
                  <a:pos x="30" y="15"/>
                </a:cxn>
                <a:cxn ang="0">
                  <a:pos x="28" y="10"/>
                </a:cxn>
                <a:cxn ang="0">
                  <a:pos x="24" y="5"/>
                </a:cxn>
                <a:cxn ang="0">
                  <a:pos x="18" y="4"/>
                </a:cxn>
                <a:cxn ang="0">
                  <a:pos x="9" y="6"/>
                </a:cxn>
                <a:cxn ang="0">
                  <a:pos x="17" y="9"/>
                </a:cxn>
                <a:cxn ang="0">
                  <a:pos x="0" y="11"/>
                </a:cxn>
                <a:cxn ang="0">
                  <a:pos x="4" y="15"/>
                </a:cxn>
              </a:cxnLst>
              <a:rect l="0" t="0" r="r" b="b"/>
              <a:pathLst>
                <a:path w="36" h="23">
                  <a:moveTo>
                    <a:pt x="4" y="15"/>
                  </a:moveTo>
                  <a:cubicBezTo>
                    <a:pt x="5" y="14"/>
                    <a:pt x="6" y="14"/>
                    <a:pt x="8" y="14"/>
                  </a:cubicBezTo>
                  <a:cubicBezTo>
                    <a:pt x="2" y="15"/>
                    <a:pt x="2" y="17"/>
                    <a:pt x="8" y="18"/>
                  </a:cubicBezTo>
                  <a:cubicBezTo>
                    <a:pt x="5" y="19"/>
                    <a:pt x="3" y="20"/>
                    <a:pt x="0" y="20"/>
                  </a:cubicBezTo>
                  <a:cubicBezTo>
                    <a:pt x="5" y="23"/>
                    <a:pt x="10" y="22"/>
                    <a:pt x="14" y="19"/>
                  </a:cubicBezTo>
                  <a:cubicBezTo>
                    <a:pt x="19" y="17"/>
                    <a:pt x="26" y="19"/>
                    <a:pt x="31" y="18"/>
                  </a:cubicBezTo>
                  <a:cubicBezTo>
                    <a:pt x="26" y="17"/>
                    <a:pt x="26" y="16"/>
                    <a:pt x="30" y="15"/>
                  </a:cubicBezTo>
                  <a:cubicBezTo>
                    <a:pt x="33" y="12"/>
                    <a:pt x="34" y="6"/>
                    <a:pt x="28" y="10"/>
                  </a:cubicBezTo>
                  <a:cubicBezTo>
                    <a:pt x="36" y="7"/>
                    <a:pt x="27" y="6"/>
                    <a:pt x="24" y="5"/>
                  </a:cubicBezTo>
                  <a:cubicBezTo>
                    <a:pt x="15" y="0"/>
                    <a:pt x="26" y="12"/>
                    <a:pt x="18" y="4"/>
                  </a:cubicBezTo>
                  <a:cubicBezTo>
                    <a:pt x="26" y="11"/>
                    <a:pt x="12" y="4"/>
                    <a:pt x="9" y="6"/>
                  </a:cubicBezTo>
                  <a:cubicBezTo>
                    <a:pt x="11" y="8"/>
                    <a:pt x="14" y="9"/>
                    <a:pt x="17" y="9"/>
                  </a:cubicBezTo>
                  <a:cubicBezTo>
                    <a:pt x="11" y="11"/>
                    <a:pt x="5" y="10"/>
                    <a:pt x="0" y="11"/>
                  </a:cubicBezTo>
                  <a:cubicBezTo>
                    <a:pt x="3" y="11"/>
                    <a:pt x="4" y="11"/>
                    <a:pt x="4" y="15"/>
                  </a:cubicBezTo>
                </a:path>
              </a:pathLst>
            </a:custGeom>
            <a:solidFill>
              <a:srgbClr val="7FD5C5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32" name="Freeform 491"/>
            <p:cNvSpPr>
              <a:spLocks/>
            </p:cNvSpPr>
            <p:nvPr/>
          </p:nvSpPr>
          <p:spPr bwMode="auto">
            <a:xfrm>
              <a:off x="6203028" y="8478140"/>
              <a:ext cx="18356" cy="12237"/>
            </a:xfrm>
            <a:custGeom>
              <a:avLst/>
              <a:gdLst/>
              <a:ahLst/>
              <a:cxnLst>
                <a:cxn ang="0">
                  <a:pos x="8" y="6"/>
                </a:cxn>
                <a:cxn ang="0">
                  <a:pos x="0" y="6"/>
                </a:cxn>
                <a:cxn ang="0">
                  <a:pos x="8" y="6"/>
                </a:cxn>
              </a:cxnLst>
              <a:rect l="0" t="0" r="r" b="b"/>
              <a:pathLst>
                <a:path w="8" h="6">
                  <a:moveTo>
                    <a:pt x="8" y="6"/>
                  </a:moveTo>
                  <a:cubicBezTo>
                    <a:pt x="7" y="0"/>
                    <a:pt x="2" y="3"/>
                    <a:pt x="0" y="6"/>
                  </a:cubicBezTo>
                  <a:cubicBezTo>
                    <a:pt x="3" y="6"/>
                    <a:pt x="5" y="6"/>
                    <a:pt x="8" y="6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33" name="Freeform 492"/>
            <p:cNvSpPr>
              <a:spLocks/>
            </p:cNvSpPr>
            <p:nvPr/>
          </p:nvSpPr>
          <p:spPr bwMode="auto">
            <a:xfrm>
              <a:off x="6221384" y="8472021"/>
              <a:ext cx="18356" cy="1223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8" y="5"/>
                </a:cxn>
                <a:cxn ang="0">
                  <a:pos x="0" y="4"/>
                </a:cxn>
              </a:cxnLst>
              <a:rect l="0" t="0" r="r" b="b"/>
              <a:pathLst>
                <a:path w="8" h="7">
                  <a:moveTo>
                    <a:pt x="0" y="4"/>
                  </a:moveTo>
                  <a:cubicBezTo>
                    <a:pt x="2" y="6"/>
                    <a:pt x="6" y="7"/>
                    <a:pt x="8" y="5"/>
                  </a:cubicBezTo>
                  <a:cubicBezTo>
                    <a:pt x="7" y="3"/>
                    <a:pt x="2" y="0"/>
                    <a:pt x="0" y="4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34" name="Freeform 493"/>
            <p:cNvSpPr>
              <a:spLocks/>
            </p:cNvSpPr>
            <p:nvPr/>
          </p:nvSpPr>
          <p:spPr bwMode="auto">
            <a:xfrm>
              <a:off x="6276454" y="8392477"/>
              <a:ext cx="61187" cy="36713"/>
            </a:xfrm>
            <a:custGeom>
              <a:avLst/>
              <a:gdLst/>
              <a:ahLst/>
              <a:cxnLst>
                <a:cxn ang="0">
                  <a:pos x="21" y="8"/>
                </a:cxn>
                <a:cxn ang="0">
                  <a:pos x="26" y="4"/>
                </a:cxn>
                <a:cxn ang="0">
                  <a:pos x="15" y="1"/>
                </a:cxn>
                <a:cxn ang="0">
                  <a:pos x="16" y="7"/>
                </a:cxn>
                <a:cxn ang="0">
                  <a:pos x="14" y="3"/>
                </a:cxn>
                <a:cxn ang="0">
                  <a:pos x="14" y="8"/>
                </a:cxn>
                <a:cxn ang="0">
                  <a:pos x="10" y="10"/>
                </a:cxn>
                <a:cxn ang="0">
                  <a:pos x="2" y="13"/>
                </a:cxn>
                <a:cxn ang="0">
                  <a:pos x="21" y="8"/>
                </a:cxn>
              </a:cxnLst>
              <a:rect l="0" t="0" r="r" b="b"/>
              <a:pathLst>
                <a:path w="26" h="15">
                  <a:moveTo>
                    <a:pt x="21" y="8"/>
                  </a:moveTo>
                  <a:cubicBezTo>
                    <a:pt x="23" y="7"/>
                    <a:pt x="25" y="6"/>
                    <a:pt x="26" y="4"/>
                  </a:cubicBezTo>
                  <a:cubicBezTo>
                    <a:pt x="23" y="3"/>
                    <a:pt x="20" y="0"/>
                    <a:pt x="15" y="1"/>
                  </a:cubicBezTo>
                  <a:cubicBezTo>
                    <a:pt x="20" y="3"/>
                    <a:pt x="19" y="5"/>
                    <a:pt x="16" y="7"/>
                  </a:cubicBezTo>
                  <a:cubicBezTo>
                    <a:pt x="15" y="6"/>
                    <a:pt x="15" y="5"/>
                    <a:pt x="14" y="3"/>
                  </a:cubicBezTo>
                  <a:cubicBezTo>
                    <a:pt x="11" y="5"/>
                    <a:pt x="6" y="8"/>
                    <a:pt x="14" y="8"/>
                  </a:cubicBezTo>
                  <a:cubicBezTo>
                    <a:pt x="11" y="7"/>
                    <a:pt x="0" y="11"/>
                    <a:pt x="10" y="10"/>
                  </a:cubicBezTo>
                  <a:cubicBezTo>
                    <a:pt x="7" y="10"/>
                    <a:pt x="4" y="11"/>
                    <a:pt x="2" y="13"/>
                  </a:cubicBezTo>
                  <a:cubicBezTo>
                    <a:pt x="5" y="14"/>
                    <a:pt x="22" y="15"/>
                    <a:pt x="21" y="8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35" name="Freeform 494"/>
            <p:cNvSpPr>
              <a:spLocks/>
            </p:cNvSpPr>
            <p:nvPr/>
          </p:nvSpPr>
          <p:spPr bwMode="auto">
            <a:xfrm>
              <a:off x="6313166" y="8380239"/>
              <a:ext cx="18356" cy="6119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3"/>
                </a:cxn>
              </a:cxnLst>
              <a:rect l="0" t="0" r="r" b="b"/>
              <a:pathLst>
                <a:path w="8" h="3">
                  <a:moveTo>
                    <a:pt x="0" y="3"/>
                  </a:moveTo>
                  <a:cubicBezTo>
                    <a:pt x="3" y="2"/>
                    <a:pt x="5" y="1"/>
                    <a:pt x="8" y="0"/>
                  </a:cubicBezTo>
                  <a:cubicBezTo>
                    <a:pt x="5" y="0"/>
                    <a:pt x="3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36" name="Freeform 495"/>
            <p:cNvSpPr>
              <a:spLocks/>
            </p:cNvSpPr>
            <p:nvPr/>
          </p:nvSpPr>
          <p:spPr bwMode="auto">
            <a:xfrm>
              <a:off x="6319284" y="8380239"/>
              <a:ext cx="61187" cy="42832"/>
            </a:xfrm>
            <a:custGeom>
              <a:avLst/>
              <a:gdLst/>
              <a:ahLst/>
              <a:cxnLst>
                <a:cxn ang="0">
                  <a:pos x="3" y="3"/>
                </a:cxn>
                <a:cxn ang="0">
                  <a:pos x="26" y="3"/>
                </a:cxn>
                <a:cxn ang="0">
                  <a:pos x="18" y="3"/>
                </a:cxn>
                <a:cxn ang="0">
                  <a:pos x="14" y="1"/>
                </a:cxn>
                <a:cxn ang="0">
                  <a:pos x="3" y="3"/>
                </a:cxn>
              </a:cxnLst>
              <a:rect l="0" t="0" r="r" b="b"/>
              <a:pathLst>
                <a:path w="26" h="19">
                  <a:moveTo>
                    <a:pt x="3" y="3"/>
                  </a:moveTo>
                  <a:cubicBezTo>
                    <a:pt x="0" y="19"/>
                    <a:pt x="24" y="4"/>
                    <a:pt x="26" y="3"/>
                  </a:cubicBezTo>
                  <a:cubicBezTo>
                    <a:pt x="23" y="4"/>
                    <a:pt x="20" y="3"/>
                    <a:pt x="18" y="3"/>
                  </a:cubicBezTo>
                  <a:cubicBezTo>
                    <a:pt x="17" y="4"/>
                    <a:pt x="16" y="1"/>
                    <a:pt x="14" y="1"/>
                  </a:cubicBezTo>
                  <a:cubicBezTo>
                    <a:pt x="10" y="0"/>
                    <a:pt x="6" y="2"/>
                    <a:pt x="3" y="3"/>
                  </a:cubicBezTo>
                </a:path>
              </a:pathLst>
            </a:custGeom>
            <a:solidFill>
              <a:srgbClr val="7FD5C5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37" name="Freeform 496"/>
            <p:cNvSpPr>
              <a:spLocks/>
            </p:cNvSpPr>
            <p:nvPr/>
          </p:nvSpPr>
          <p:spPr bwMode="auto">
            <a:xfrm>
              <a:off x="6337641" y="8361882"/>
              <a:ext cx="12237" cy="1223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4" y="6"/>
                </a:cxn>
                <a:cxn ang="0">
                  <a:pos x="0" y="4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cubicBezTo>
                    <a:pt x="1" y="5"/>
                    <a:pt x="2" y="6"/>
                    <a:pt x="4" y="6"/>
                  </a:cubicBezTo>
                  <a:cubicBezTo>
                    <a:pt x="5" y="3"/>
                    <a:pt x="1" y="0"/>
                    <a:pt x="0" y="4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38" name="Freeform 497"/>
            <p:cNvSpPr>
              <a:spLocks/>
            </p:cNvSpPr>
            <p:nvPr/>
          </p:nvSpPr>
          <p:spPr bwMode="auto">
            <a:xfrm>
              <a:off x="6355997" y="8374120"/>
              <a:ext cx="1223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cubicBezTo>
                    <a:pt x="1" y="1"/>
                    <a:pt x="3" y="1"/>
                    <a:pt x="5" y="0"/>
                  </a:cubicBezTo>
                  <a:cubicBezTo>
                    <a:pt x="3" y="0"/>
                    <a:pt x="1" y="0"/>
                    <a:pt x="0" y="0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39" name="Freeform 498"/>
            <p:cNvSpPr>
              <a:spLocks/>
            </p:cNvSpPr>
            <p:nvPr/>
          </p:nvSpPr>
          <p:spPr bwMode="auto">
            <a:xfrm>
              <a:off x="6368235" y="8386358"/>
              <a:ext cx="24476" cy="12237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6"/>
                </a:cxn>
                <a:cxn ang="0">
                  <a:pos x="10" y="0"/>
                </a:cxn>
                <a:cxn ang="0">
                  <a:pos x="6" y="0"/>
                </a:cxn>
              </a:cxnLst>
              <a:rect l="0" t="0" r="r" b="b"/>
              <a:pathLst>
                <a:path w="10" h="6">
                  <a:moveTo>
                    <a:pt x="6" y="0"/>
                  </a:moveTo>
                  <a:cubicBezTo>
                    <a:pt x="4" y="2"/>
                    <a:pt x="2" y="4"/>
                    <a:pt x="0" y="6"/>
                  </a:cubicBezTo>
                  <a:cubicBezTo>
                    <a:pt x="3" y="5"/>
                    <a:pt x="8" y="5"/>
                    <a:pt x="10" y="0"/>
                  </a:cubicBezTo>
                  <a:cubicBezTo>
                    <a:pt x="9" y="0"/>
                    <a:pt x="7" y="0"/>
                    <a:pt x="6" y="0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40" name="Freeform 499"/>
            <p:cNvSpPr>
              <a:spLocks/>
            </p:cNvSpPr>
            <p:nvPr/>
          </p:nvSpPr>
          <p:spPr bwMode="auto">
            <a:xfrm>
              <a:off x="6368235" y="8368001"/>
              <a:ext cx="36713" cy="18356"/>
            </a:xfrm>
            <a:custGeom>
              <a:avLst/>
              <a:gdLst/>
              <a:ahLst/>
              <a:cxnLst>
                <a:cxn ang="0">
                  <a:pos x="11" y="3"/>
                </a:cxn>
                <a:cxn ang="0">
                  <a:pos x="0" y="0"/>
                </a:cxn>
                <a:cxn ang="0">
                  <a:pos x="15" y="5"/>
                </a:cxn>
                <a:cxn ang="0">
                  <a:pos x="11" y="3"/>
                </a:cxn>
              </a:cxnLst>
              <a:rect l="0" t="0" r="r" b="b"/>
              <a:pathLst>
                <a:path w="15" h="9">
                  <a:moveTo>
                    <a:pt x="11" y="3"/>
                  </a:moveTo>
                  <a:cubicBezTo>
                    <a:pt x="8" y="0"/>
                    <a:pt x="4" y="0"/>
                    <a:pt x="0" y="0"/>
                  </a:cubicBezTo>
                  <a:cubicBezTo>
                    <a:pt x="5" y="3"/>
                    <a:pt x="7" y="9"/>
                    <a:pt x="15" y="5"/>
                  </a:cubicBezTo>
                  <a:cubicBezTo>
                    <a:pt x="13" y="4"/>
                    <a:pt x="12" y="4"/>
                    <a:pt x="11" y="3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41" name="Freeform 500"/>
            <p:cNvSpPr>
              <a:spLocks/>
            </p:cNvSpPr>
            <p:nvPr/>
          </p:nvSpPr>
          <p:spPr bwMode="auto">
            <a:xfrm>
              <a:off x="6417186" y="8361882"/>
              <a:ext cx="30594" cy="24476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2" y="2"/>
                </a:cxn>
                <a:cxn ang="0">
                  <a:pos x="0" y="4"/>
                </a:cxn>
              </a:cxnLst>
              <a:rect l="0" t="0" r="r" b="b"/>
              <a:pathLst>
                <a:path w="12" h="11">
                  <a:moveTo>
                    <a:pt x="0" y="4"/>
                  </a:moveTo>
                  <a:cubicBezTo>
                    <a:pt x="3" y="11"/>
                    <a:pt x="11" y="8"/>
                    <a:pt x="12" y="2"/>
                  </a:cubicBezTo>
                  <a:cubicBezTo>
                    <a:pt x="8" y="0"/>
                    <a:pt x="4" y="2"/>
                    <a:pt x="0" y="4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42" name="Freeform 501"/>
            <p:cNvSpPr>
              <a:spLocks/>
            </p:cNvSpPr>
            <p:nvPr/>
          </p:nvSpPr>
          <p:spPr bwMode="auto">
            <a:xfrm>
              <a:off x="6435541" y="8392477"/>
              <a:ext cx="12237" cy="6119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5" y="1"/>
                </a:cxn>
                <a:cxn ang="0">
                  <a:pos x="0" y="4"/>
                </a:cxn>
                <a:cxn ang="0">
                  <a:pos x="2" y="4"/>
                </a:cxn>
              </a:cxnLst>
              <a:rect l="0" t="0" r="r" b="b"/>
              <a:pathLst>
                <a:path w="5" h="4">
                  <a:moveTo>
                    <a:pt x="2" y="4"/>
                  </a:moveTo>
                  <a:cubicBezTo>
                    <a:pt x="3" y="3"/>
                    <a:pt x="4" y="2"/>
                    <a:pt x="5" y="1"/>
                  </a:cubicBezTo>
                  <a:cubicBezTo>
                    <a:pt x="2" y="0"/>
                    <a:pt x="0" y="1"/>
                    <a:pt x="0" y="4"/>
                  </a:cubicBezTo>
                  <a:cubicBezTo>
                    <a:pt x="0" y="4"/>
                    <a:pt x="1" y="4"/>
                    <a:pt x="2" y="4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43" name="Freeform 502"/>
            <p:cNvSpPr>
              <a:spLocks/>
            </p:cNvSpPr>
            <p:nvPr/>
          </p:nvSpPr>
          <p:spPr bwMode="auto">
            <a:xfrm>
              <a:off x="6447779" y="8380239"/>
              <a:ext cx="18356" cy="611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8" y="2"/>
                </a:cxn>
                <a:cxn ang="0">
                  <a:pos x="0" y="2"/>
                </a:cxn>
              </a:cxnLst>
              <a:rect l="0" t="0" r="r" b="b"/>
              <a:pathLst>
                <a:path w="8" h="4">
                  <a:moveTo>
                    <a:pt x="0" y="2"/>
                  </a:moveTo>
                  <a:cubicBezTo>
                    <a:pt x="2" y="4"/>
                    <a:pt x="5" y="4"/>
                    <a:pt x="8" y="2"/>
                  </a:cubicBezTo>
                  <a:cubicBezTo>
                    <a:pt x="6" y="3"/>
                    <a:pt x="1" y="0"/>
                    <a:pt x="0" y="2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44" name="Freeform 503"/>
            <p:cNvSpPr>
              <a:spLocks/>
            </p:cNvSpPr>
            <p:nvPr/>
          </p:nvSpPr>
          <p:spPr bwMode="auto">
            <a:xfrm>
              <a:off x="6496729" y="8380239"/>
              <a:ext cx="6119" cy="6119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0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2" y="1"/>
                    <a:pt x="2" y="1"/>
                    <a:pt x="0" y="0"/>
                  </a:cubicBezTo>
                  <a:cubicBezTo>
                    <a:pt x="0" y="1"/>
                    <a:pt x="1" y="1"/>
                    <a:pt x="2" y="1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45" name="Freeform 504"/>
            <p:cNvSpPr>
              <a:spLocks/>
            </p:cNvSpPr>
            <p:nvPr/>
          </p:nvSpPr>
          <p:spPr bwMode="auto">
            <a:xfrm>
              <a:off x="6515086" y="8319051"/>
              <a:ext cx="91782" cy="24476"/>
            </a:xfrm>
            <a:custGeom>
              <a:avLst/>
              <a:gdLst/>
              <a:ahLst/>
              <a:cxnLst>
                <a:cxn ang="0">
                  <a:pos x="38" y="1"/>
                </a:cxn>
                <a:cxn ang="0">
                  <a:pos x="40" y="0"/>
                </a:cxn>
                <a:cxn ang="0">
                  <a:pos x="29" y="0"/>
                </a:cxn>
                <a:cxn ang="0">
                  <a:pos x="23" y="5"/>
                </a:cxn>
                <a:cxn ang="0">
                  <a:pos x="13" y="5"/>
                </a:cxn>
                <a:cxn ang="0">
                  <a:pos x="0" y="6"/>
                </a:cxn>
                <a:cxn ang="0">
                  <a:pos x="7" y="8"/>
                </a:cxn>
                <a:cxn ang="0">
                  <a:pos x="4" y="11"/>
                </a:cxn>
                <a:cxn ang="0">
                  <a:pos x="21" y="10"/>
                </a:cxn>
                <a:cxn ang="0">
                  <a:pos x="38" y="1"/>
                </a:cxn>
              </a:cxnLst>
              <a:rect l="0" t="0" r="r" b="b"/>
              <a:pathLst>
                <a:path w="40" h="11">
                  <a:moveTo>
                    <a:pt x="38" y="1"/>
                  </a:moveTo>
                  <a:cubicBezTo>
                    <a:pt x="39" y="1"/>
                    <a:pt x="39" y="0"/>
                    <a:pt x="40" y="0"/>
                  </a:cubicBezTo>
                  <a:cubicBezTo>
                    <a:pt x="36" y="0"/>
                    <a:pt x="32" y="1"/>
                    <a:pt x="29" y="0"/>
                  </a:cubicBezTo>
                  <a:cubicBezTo>
                    <a:pt x="37" y="9"/>
                    <a:pt x="11" y="0"/>
                    <a:pt x="23" y="5"/>
                  </a:cubicBezTo>
                  <a:cubicBezTo>
                    <a:pt x="19" y="5"/>
                    <a:pt x="16" y="2"/>
                    <a:pt x="13" y="5"/>
                  </a:cubicBezTo>
                  <a:cubicBezTo>
                    <a:pt x="10" y="7"/>
                    <a:pt x="3" y="5"/>
                    <a:pt x="0" y="6"/>
                  </a:cubicBezTo>
                  <a:cubicBezTo>
                    <a:pt x="2" y="7"/>
                    <a:pt x="5" y="8"/>
                    <a:pt x="7" y="8"/>
                  </a:cubicBezTo>
                  <a:cubicBezTo>
                    <a:pt x="6" y="9"/>
                    <a:pt x="5" y="10"/>
                    <a:pt x="4" y="11"/>
                  </a:cubicBezTo>
                  <a:cubicBezTo>
                    <a:pt x="9" y="8"/>
                    <a:pt x="16" y="11"/>
                    <a:pt x="21" y="10"/>
                  </a:cubicBezTo>
                  <a:cubicBezTo>
                    <a:pt x="28" y="9"/>
                    <a:pt x="33" y="5"/>
                    <a:pt x="38" y="1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46" name="Freeform 505"/>
            <p:cNvSpPr>
              <a:spLocks/>
            </p:cNvSpPr>
            <p:nvPr/>
          </p:nvSpPr>
          <p:spPr bwMode="auto">
            <a:xfrm>
              <a:off x="6545679" y="8349645"/>
              <a:ext cx="36713" cy="18356"/>
            </a:xfrm>
            <a:custGeom>
              <a:avLst/>
              <a:gdLst/>
              <a:ahLst/>
              <a:cxnLst>
                <a:cxn ang="0">
                  <a:pos x="11" y="6"/>
                </a:cxn>
                <a:cxn ang="0">
                  <a:pos x="15" y="6"/>
                </a:cxn>
                <a:cxn ang="0">
                  <a:pos x="0" y="2"/>
                </a:cxn>
                <a:cxn ang="0">
                  <a:pos x="11" y="6"/>
                </a:cxn>
              </a:cxnLst>
              <a:rect l="0" t="0" r="r" b="b"/>
              <a:pathLst>
                <a:path w="15" h="6">
                  <a:moveTo>
                    <a:pt x="11" y="6"/>
                  </a:moveTo>
                  <a:cubicBezTo>
                    <a:pt x="12" y="6"/>
                    <a:pt x="13" y="6"/>
                    <a:pt x="15" y="6"/>
                  </a:cubicBezTo>
                  <a:cubicBezTo>
                    <a:pt x="13" y="1"/>
                    <a:pt x="4" y="0"/>
                    <a:pt x="0" y="2"/>
                  </a:cubicBezTo>
                  <a:cubicBezTo>
                    <a:pt x="3" y="5"/>
                    <a:pt x="7" y="5"/>
                    <a:pt x="11" y="6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47" name="Freeform 506"/>
            <p:cNvSpPr>
              <a:spLocks/>
            </p:cNvSpPr>
            <p:nvPr/>
          </p:nvSpPr>
          <p:spPr bwMode="auto">
            <a:xfrm>
              <a:off x="6570155" y="8331289"/>
              <a:ext cx="55069" cy="30594"/>
            </a:xfrm>
            <a:custGeom>
              <a:avLst/>
              <a:gdLst/>
              <a:ahLst/>
              <a:cxnLst>
                <a:cxn ang="0">
                  <a:pos x="19" y="2"/>
                </a:cxn>
                <a:cxn ang="0">
                  <a:pos x="18" y="0"/>
                </a:cxn>
                <a:cxn ang="0">
                  <a:pos x="0" y="8"/>
                </a:cxn>
                <a:cxn ang="0">
                  <a:pos x="8" y="12"/>
                </a:cxn>
                <a:cxn ang="0">
                  <a:pos x="19" y="2"/>
                </a:cxn>
              </a:cxnLst>
              <a:rect l="0" t="0" r="r" b="b"/>
              <a:pathLst>
                <a:path w="24" h="12">
                  <a:moveTo>
                    <a:pt x="19" y="2"/>
                  </a:moveTo>
                  <a:cubicBezTo>
                    <a:pt x="19" y="1"/>
                    <a:pt x="18" y="1"/>
                    <a:pt x="18" y="0"/>
                  </a:cubicBezTo>
                  <a:cubicBezTo>
                    <a:pt x="13" y="6"/>
                    <a:pt x="5" y="3"/>
                    <a:pt x="0" y="8"/>
                  </a:cubicBezTo>
                  <a:cubicBezTo>
                    <a:pt x="4" y="11"/>
                    <a:pt x="9" y="6"/>
                    <a:pt x="8" y="12"/>
                  </a:cubicBezTo>
                  <a:cubicBezTo>
                    <a:pt x="11" y="10"/>
                    <a:pt x="24" y="7"/>
                    <a:pt x="19" y="2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48" name="Freeform 507"/>
            <p:cNvSpPr>
              <a:spLocks/>
            </p:cNvSpPr>
            <p:nvPr/>
          </p:nvSpPr>
          <p:spPr bwMode="auto">
            <a:xfrm>
              <a:off x="6606867" y="8325169"/>
              <a:ext cx="42832" cy="18356"/>
            </a:xfrm>
            <a:custGeom>
              <a:avLst/>
              <a:gdLst/>
              <a:ahLst/>
              <a:cxnLst>
                <a:cxn ang="0">
                  <a:pos x="16" y="7"/>
                </a:cxn>
                <a:cxn ang="0">
                  <a:pos x="10" y="0"/>
                </a:cxn>
                <a:cxn ang="0">
                  <a:pos x="16" y="7"/>
                </a:cxn>
              </a:cxnLst>
              <a:rect l="0" t="0" r="r" b="b"/>
              <a:pathLst>
                <a:path w="20" h="8">
                  <a:moveTo>
                    <a:pt x="16" y="7"/>
                  </a:moveTo>
                  <a:cubicBezTo>
                    <a:pt x="20" y="1"/>
                    <a:pt x="14" y="1"/>
                    <a:pt x="10" y="0"/>
                  </a:cubicBezTo>
                  <a:cubicBezTo>
                    <a:pt x="0" y="0"/>
                    <a:pt x="10" y="8"/>
                    <a:pt x="16" y="7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49" name="Freeform 508"/>
            <p:cNvSpPr>
              <a:spLocks/>
            </p:cNvSpPr>
            <p:nvPr/>
          </p:nvSpPr>
          <p:spPr bwMode="auto">
            <a:xfrm>
              <a:off x="6631342" y="8294576"/>
              <a:ext cx="18356" cy="1835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7" y="6"/>
                </a:cxn>
                <a:cxn ang="0">
                  <a:pos x="0" y="3"/>
                </a:cxn>
              </a:cxnLst>
              <a:rect l="0" t="0" r="r" b="b"/>
              <a:pathLst>
                <a:path w="7" h="6">
                  <a:moveTo>
                    <a:pt x="0" y="3"/>
                  </a:moveTo>
                  <a:cubicBezTo>
                    <a:pt x="2" y="6"/>
                    <a:pt x="4" y="6"/>
                    <a:pt x="7" y="6"/>
                  </a:cubicBezTo>
                  <a:cubicBezTo>
                    <a:pt x="6" y="4"/>
                    <a:pt x="2" y="0"/>
                    <a:pt x="0" y="3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50" name="Freeform 509"/>
            <p:cNvSpPr>
              <a:spLocks/>
            </p:cNvSpPr>
            <p:nvPr/>
          </p:nvSpPr>
          <p:spPr bwMode="auto">
            <a:xfrm>
              <a:off x="6637461" y="8294576"/>
              <a:ext cx="6119" cy="6119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4" y="0"/>
                </a:cxn>
                <a:cxn ang="0">
                  <a:pos x="0" y="1"/>
                </a:cxn>
              </a:cxnLst>
              <a:rect l="0" t="0" r="r" b="b"/>
              <a:pathLst>
                <a:path w="4" h="1">
                  <a:moveTo>
                    <a:pt x="0" y="1"/>
                  </a:moveTo>
                  <a:cubicBezTo>
                    <a:pt x="1" y="1"/>
                    <a:pt x="2" y="1"/>
                    <a:pt x="4" y="0"/>
                  </a:cubicBezTo>
                  <a:cubicBezTo>
                    <a:pt x="2" y="0"/>
                    <a:pt x="1" y="0"/>
                    <a:pt x="0" y="1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51" name="Freeform 510"/>
            <p:cNvSpPr>
              <a:spLocks/>
            </p:cNvSpPr>
            <p:nvPr/>
          </p:nvSpPr>
          <p:spPr bwMode="auto">
            <a:xfrm>
              <a:off x="6717005" y="8288458"/>
              <a:ext cx="48950" cy="24476"/>
            </a:xfrm>
            <a:custGeom>
              <a:avLst/>
              <a:gdLst/>
              <a:ahLst/>
              <a:cxnLst>
                <a:cxn ang="0">
                  <a:pos x="17" y="6"/>
                </a:cxn>
                <a:cxn ang="0">
                  <a:pos x="21" y="6"/>
                </a:cxn>
                <a:cxn ang="0">
                  <a:pos x="19" y="2"/>
                </a:cxn>
                <a:cxn ang="0">
                  <a:pos x="11" y="0"/>
                </a:cxn>
                <a:cxn ang="0">
                  <a:pos x="0" y="3"/>
                </a:cxn>
                <a:cxn ang="0">
                  <a:pos x="6" y="7"/>
                </a:cxn>
                <a:cxn ang="0">
                  <a:pos x="17" y="6"/>
                </a:cxn>
              </a:cxnLst>
              <a:rect l="0" t="0" r="r" b="b"/>
              <a:pathLst>
                <a:path w="21" h="10">
                  <a:moveTo>
                    <a:pt x="17" y="6"/>
                  </a:moveTo>
                  <a:cubicBezTo>
                    <a:pt x="18" y="6"/>
                    <a:pt x="20" y="6"/>
                    <a:pt x="21" y="6"/>
                  </a:cubicBezTo>
                  <a:cubicBezTo>
                    <a:pt x="16" y="7"/>
                    <a:pt x="17" y="5"/>
                    <a:pt x="19" y="2"/>
                  </a:cubicBezTo>
                  <a:cubicBezTo>
                    <a:pt x="16" y="1"/>
                    <a:pt x="13" y="1"/>
                    <a:pt x="11" y="0"/>
                  </a:cubicBezTo>
                  <a:cubicBezTo>
                    <a:pt x="7" y="0"/>
                    <a:pt x="4" y="3"/>
                    <a:pt x="0" y="3"/>
                  </a:cubicBezTo>
                  <a:cubicBezTo>
                    <a:pt x="3" y="3"/>
                    <a:pt x="4" y="6"/>
                    <a:pt x="6" y="7"/>
                  </a:cubicBezTo>
                  <a:cubicBezTo>
                    <a:pt x="8" y="10"/>
                    <a:pt x="14" y="7"/>
                    <a:pt x="17" y="6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52" name="Freeform 511"/>
            <p:cNvSpPr>
              <a:spLocks/>
            </p:cNvSpPr>
            <p:nvPr/>
          </p:nvSpPr>
          <p:spPr bwMode="auto">
            <a:xfrm>
              <a:off x="4593791" y="8282339"/>
              <a:ext cx="79544" cy="36713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6" y="11"/>
                </a:cxn>
                <a:cxn ang="0">
                  <a:pos x="29" y="8"/>
                </a:cxn>
                <a:cxn ang="0">
                  <a:pos x="14" y="9"/>
                </a:cxn>
                <a:cxn ang="0">
                  <a:pos x="0" y="17"/>
                </a:cxn>
              </a:cxnLst>
              <a:rect l="0" t="0" r="r" b="b"/>
              <a:pathLst>
                <a:path w="34" h="17">
                  <a:moveTo>
                    <a:pt x="0" y="17"/>
                  </a:moveTo>
                  <a:cubicBezTo>
                    <a:pt x="5" y="15"/>
                    <a:pt x="10" y="11"/>
                    <a:pt x="16" y="11"/>
                  </a:cubicBezTo>
                  <a:cubicBezTo>
                    <a:pt x="20" y="11"/>
                    <a:pt x="27" y="11"/>
                    <a:pt x="29" y="8"/>
                  </a:cubicBezTo>
                  <a:cubicBezTo>
                    <a:pt x="34" y="0"/>
                    <a:pt x="16" y="8"/>
                    <a:pt x="14" y="9"/>
                  </a:cubicBezTo>
                  <a:cubicBezTo>
                    <a:pt x="10" y="12"/>
                    <a:pt x="2" y="11"/>
                    <a:pt x="0" y="17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53" name="Freeform 512"/>
            <p:cNvSpPr>
              <a:spLocks/>
            </p:cNvSpPr>
            <p:nvPr/>
          </p:nvSpPr>
          <p:spPr bwMode="auto">
            <a:xfrm>
              <a:off x="5425943" y="8282339"/>
              <a:ext cx="1670425" cy="1150329"/>
            </a:xfrm>
            <a:custGeom>
              <a:avLst/>
              <a:gdLst/>
              <a:ahLst/>
              <a:cxnLst>
                <a:cxn ang="0">
                  <a:pos x="14" y="358"/>
                </a:cxn>
                <a:cxn ang="0">
                  <a:pos x="41" y="350"/>
                </a:cxn>
                <a:cxn ang="0">
                  <a:pos x="25" y="341"/>
                </a:cxn>
                <a:cxn ang="0">
                  <a:pos x="66" y="333"/>
                </a:cxn>
                <a:cxn ang="0">
                  <a:pos x="85" y="322"/>
                </a:cxn>
                <a:cxn ang="0">
                  <a:pos x="62" y="308"/>
                </a:cxn>
                <a:cxn ang="0">
                  <a:pos x="111" y="310"/>
                </a:cxn>
                <a:cxn ang="0">
                  <a:pos x="120" y="290"/>
                </a:cxn>
                <a:cxn ang="0">
                  <a:pos x="146" y="294"/>
                </a:cxn>
                <a:cxn ang="0">
                  <a:pos x="185" y="273"/>
                </a:cxn>
                <a:cxn ang="0">
                  <a:pos x="155" y="276"/>
                </a:cxn>
                <a:cxn ang="0">
                  <a:pos x="162" y="260"/>
                </a:cxn>
                <a:cxn ang="0">
                  <a:pos x="205" y="237"/>
                </a:cxn>
                <a:cxn ang="0">
                  <a:pos x="198" y="232"/>
                </a:cxn>
                <a:cxn ang="0">
                  <a:pos x="227" y="223"/>
                </a:cxn>
                <a:cxn ang="0">
                  <a:pos x="221" y="209"/>
                </a:cxn>
                <a:cxn ang="0">
                  <a:pos x="269" y="179"/>
                </a:cxn>
                <a:cxn ang="0">
                  <a:pos x="242" y="168"/>
                </a:cxn>
                <a:cxn ang="0">
                  <a:pos x="265" y="155"/>
                </a:cxn>
                <a:cxn ang="0">
                  <a:pos x="276" y="143"/>
                </a:cxn>
                <a:cxn ang="0">
                  <a:pos x="312" y="140"/>
                </a:cxn>
                <a:cxn ang="0">
                  <a:pos x="294" y="127"/>
                </a:cxn>
                <a:cxn ang="0">
                  <a:pos x="320" y="110"/>
                </a:cxn>
                <a:cxn ang="0">
                  <a:pos x="332" y="110"/>
                </a:cxn>
                <a:cxn ang="0">
                  <a:pos x="357" y="108"/>
                </a:cxn>
                <a:cxn ang="0">
                  <a:pos x="361" y="93"/>
                </a:cxn>
                <a:cxn ang="0">
                  <a:pos x="384" y="63"/>
                </a:cxn>
                <a:cxn ang="0">
                  <a:pos x="416" y="52"/>
                </a:cxn>
                <a:cxn ang="0">
                  <a:pos x="448" y="64"/>
                </a:cxn>
                <a:cxn ang="0">
                  <a:pos x="480" y="48"/>
                </a:cxn>
                <a:cxn ang="0">
                  <a:pos x="491" y="41"/>
                </a:cxn>
                <a:cxn ang="0">
                  <a:pos x="511" y="37"/>
                </a:cxn>
                <a:cxn ang="0">
                  <a:pos x="557" y="11"/>
                </a:cxn>
                <a:cxn ang="0">
                  <a:pos x="570" y="36"/>
                </a:cxn>
                <a:cxn ang="0">
                  <a:pos x="611" y="24"/>
                </a:cxn>
                <a:cxn ang="0">
                  <a:pos x="633" y="18"/>
                </a:cxn>
                <a:cxn ang="0">
                  <a:pos x="654" y="28"/>
                </a:cxn>
                <a:cxn ang="0">
                  <a:pos x="688" y="43"/>
                </a:cxn>
                <a:cxn ang="0">
                  <a:pos x="701" y="51"/>
                </a:cxn>
                <a:cxn ang="0">
                  <a:pos x="670" y="79"/>
                </a:cxn>
                <a:cxn ang="0">
                  <a:pos x="584" y="83"/>
                </a:cxn>
                <a:cxn ang="0">
                  <a:pos x="478" y="77"/>
                </a:cxn>
                <a:cxn ang="0">
                  <a:pos x="379" y="98"/>
                </a:cxn>
                <a:cxn ang="0">
                  <a:pos x="306" y="181"/>
                </a:cxn>
                <a:cxn ang="0">
                  <a:pos x="215" y="284"/>
                </a:cxn>
                <a:cxn ang="0">
                  <a:pos x="231" y="381"/>
                </a:cxn>
                <a:cxn ang="0">
                  <a:pos x="206" y="451"/>
                </a:cxn>
                <a:cxn ang="0">
                  <a:pos x="167" y="430"/>
                </a:cxn>
                <a:cxn ang="0">
                  <a:pos x="147" y="462"/>
                </a:cxn>
                <a:cxn ang="0">
                  <a:pos x="87" y="497"/>
                </a:cxn>
                <a:cxn ang="0">
                  <a:pos x="36" y="468"/>
                </a:cxn>
                <a:cxn ang="0">
                  <a:pos x="38" y="450"/>
                </a:cxn>
                <a:cxn ang="0">
                  <a:pos x="21" y="445"/>
                </a:cxn>
                <a:cxn ang="0">
                  <a:pos x="16" y="434"/>
                </a:cxn>
                <a:cxn ang="0">
                  <a:pos x="49" y="405"/>
                </a:cxn>
                <a:cxn ang="0">
                  <a:pos x="12" y="416"/>
                </a:cxn>
                <a:cxn ang="0">
                  <a:pos x="16" y="388"/>
                </a:cxn>
                <a:cxn ang="0">
                  <a:pos x="66" y="385"/>
                </a:cxn>
                <a:cxn ang="0">
                  <a:pos x="46" y="377"/>
                </a:cxn>
                <a:cxn ang="0">
                  <a:pos x="2" y="367"/>
                </a:cxn>
              </a:cxnLst>
              <a:rect l="0" t="0" r="r" b="b"/>
              <a:pathLst>
                <a:path w="727" h="501">
                  <a:moveTo>
                    <a:pt x="2" y="367"/>
                  </a:moveTo>
                  <a:cubicBezTo>
                    <a:pt x="10" y="364"/>
                    <a:pt x="18" y="367"/>
                    <a:pt x="26" y="364"/>
                  </a:cubicBezTo>
                  <a:cubicBezTo>
                    <a:pt x="24" y="364"/>
                    <a:pt x="22" y="364"/>
                    <a:pt x="21" y="365"/>
                  </a:cubicBezTo>
                  <a:cubicBezTo>
                    <a:pt x="17" y="366"/>
                    <a:pt x="14" y="364"/>
                    <a:pt x="11" y="364"/>
                  </a:cubicBezTo>
                  <a:cubicBezTo>
                    <a:pt x="22" y="360"/>
                    <a:pt x="3" y="362"/>
                    <a:pt x="14" y="360"/>
                  </a:cubicBezTo>
                  <a:cubicBezTo>
                    <a:pt x="10" y="359"/>
                    <a:pt x="6" y="360"/>
                    <a:pt x="2" y="360"/>
                  </a:cubicBezTo>
                  <a:cubicBezTo>
                    <a:pt x="6" y="359"/>
                    <a:pt x="10" y="359"/>
                    <a:pt x="14" y="358"/>
                  </a:cubicBezTo>
                  <a:cubicBezTo>
                    <a:pt x="11" y="359"/>
                    <a:pt x="2" y="361"/>
                    <a:pt x="2" y="355"/>
                  </a:cubicBezTo>
                  <a:cubicBezTo>
                    <a:pt x="5" y="355"/>
                    <a:pt x="7" y="355"/>
                    <a:pt x="9" y="353"/>
                  </a:cubicBezTo>
                  <a:cubicBezTo>
                    <a:pt x="0" y="354"/>
                    <a:pt x="14" y="348"/>
                    <a:pt x="17" y="348"/>
                  </a:cubicBezTo>
                  <a:cubicBezTo>
                    <a:pt x="20" y="348"/>
                    <a:pt x="22" y="350"/>
                    <a:pt x="24" y="350"/>
                  </a:cubicBezTo>
                  <a:cubicBezTo>
                    <a:pt x="27" y="351"/>
                    <a:pt x="36" y="348"/>
                    <a:pt x="30" y="354"/>
                  </a:cubicBezTo>
                  <a:cubicBezTo>
                    <a:pt x="31" y="351"/>
                    <a:pt x="51" y="348"/>
                    <a:pt x="55" y="350"/>
                  </a:cubicBezTo>
                  <a:cubicBezTo>
                    <a:pt x="51" y="347"/>
                    <a:pt x="46" y="350"/>
                    <a:pt x="41" y="350"/>
                  </a:cubicBezTo>
                  <a:cubicBezTo>
                    <a:pt x="39" y="349"/>
                    <a:pt x="19" y="348"/>
                    <a:pt x="29" y="348"/>
                  </a:cubicBezTo>
                  <a:cubicBezTo>
                    <a:pt x="23" y="348"/>
                    <a:pt x="13" y="350"/>
                    <a:pt x="8" y="346"/>
                  </a:cubicBezTo>
                  <a:cubicBezTo>
                    <a:pt x="11" y="346"/>
                    <a:pt x="13" y="345"/>
                    <a:pt x="15" y="343"/>
                  </a:cubicBezTo>
                  <a:cubicBezTo>
                    <a:pt x="14" y="342"/>
                    <a:pt x="6" y="340"/>
                    <a:pt x="7" y="337"/>
                  </a:cubicBezTo>
                  <a:cubicBezTo>
                    <a:pt x="7" y="333"/>
                    <a:pt x="17" y="341"/>
                    <a:pt x="17" y="344"/>
                  </a:cubicBezTo>
                  <a:cubicBezTo>
                    <a:pt x="19" y="343"/>
                    <a:pt x="20" y="342"/>
                    <a:pt x="21" y="341"/>
                  </a:cubicBezTo>
                  <a:cubicBezTo>
                    <a:pt x="14" y="341"/>
                    <a:pt x="19" y="333"/>
                    <a:pt x="25" y="341"/>
                  </a:cubicBezTo>
                  <a:cubicBezTo>
                    <a:pt x="26" y="337"/>
                    <a:pt x="30" y="335"/>
                    <a:pt x="30" y="339"/>
                  </a:cubicBezTo>
                  <a:cubicBezTo>
                    <a:pt x="31" y="342"/>
                    <a:pt x="41" y="341"/>
                    <a:pt x="42" y="341"/>
                  </a:cubicBezTo>
                  <a:cubicBezTo>
                    <a:pt x="39" y="341"/>
                    <a:pt x="29" y="337"/>
                    <a:pt x="36" y="333"/>
                  </a:cubicBezTo>
                  <a:cubicBezTo>
                    <a:pt x="43" y="328"/>
                    <a:pt x="44" y="333"/>
                    <a:pt x="49" y="337"/>
                  </a:cubicBezTo>
                  <a:cubicBezTo>
                    <a:pt x="40" y="318"/>
                    <a:pt x="73" y="332"/>
                    <a:pt x="60" y="340"/>
                  </a:cubicBezTo>
                  <a:cubicBezTo>
                    <a:pt x="63" y="341"/>
                    <a:pt x="65" y="341"/>
                    <a:pt x="68" y="339"/>
                  </a:cubicBezTo>
                  <a:cubicBezTo>
                    <a:pt x="65" y="338"/>
                    <a:pt x="63" y="336"/>
                    <a:pt x="66" y="333"/>
                  </a:cubicBezTo>
                  <a:cubicBezTo>
                    <a:pt x="67" y="332"/>
                    <a:pt x="71" y="334"/>
                    <a:pt x="73" y="333"/>
                  </a:cubicBezTo>
                  <a:cubicBezTo>
                    <a:pt x="65" y="333"/>
                    <a:pt x="64" y="329"/>
                    <a:pt x="58" y="326"/>
                  </a:cubicBezTo>
                  <a:cubicBezTo>
                    <a:pt x="52" y="324"/>
                    <a:pt x="47" y="328"/>
                    <a:pt x="41" y="326"/>
                  </a:cubicBezTo>
                  <a:cubicBezTo>
                    <a:pt x="45" y="325"/>
                    <a:pt x="50" y="325"/>
                    <a:pt x="54" y="325"/>
                  </a:cubicBezTo>
                  <a:cubicBezTo>
                    <a:pt x="50" y="322"/>
                    <a:pt x="46" y="324"/>
                    <a:pt x="42" y="321"/>
                  </a:cubicBezTo>
                  <a:cubicBezTo>
                    <a:pt x="49" y="320"/>
                    <a:pt x="57" y="318"/>
                    <a:pt x="64" y="320"/>
                  </a:cubicBezTo>
                  <a:cubicBezTo>
                    <a:pt x="70" y="322"/>
                    <a:pt x="79" y="325"/>
                    <a:pt x="85" y="322"/>
                  </a:cubicBezTo>
                  <a:cubicBezTo>
                    <a:pt x="82" y="322"/>
                    <a:pt x="80" y="322"/>
                    <a:pt x="77" y="322"/>
                  </a:cubicBezTo>
                  <a:cubicBezTo>
                    <a:pt x="78" y="314"/>
                    <a:pt x="92" y="315"/>
                    <a:pt x="97" y="317"/>
                  </a:cubicBezTo>
                  <a:cubicBezTo>
                    <a:pt x="90" y="310"/>
                    <a:pt x="81" y="321"/>
                    <a:pt x="74" y="316"/>
                  </a:cubicBezTo>
                  <a:cubicBezTo>
                    <a:pt x="77" y="315"/>
                    <a:pt x="79" y="314"/>
                    <a:pt x="82" y="314"/>
                  </a:cubicBezTo>
                  <a:cubicBezTo>
                    <a:pt x="76" y="314"/>
                    <a:pt x="67" y="319"/>
                    <a:pt x="63" y="314"/>
                  </a:cubicBezTo>
                  <a:cubicBezTo>
                    <a:pt x="65" y="313"/>
                    <a:pt x="67" y="312"/>
                    <a:pt x="70" y="313"/>
                  </a:cubicBezTo>
                  <a:cubicBezTo>
                    <a:pt x="67" y="312"/>
                    <a:pt x="64" y="311"/>
                    <a:pt x="62" y="308"/>
                  </a:cubicBezTo>
                  <a:cubicBezTo>
                    <a:pt x="66" y="306"/>
                    <a:pt x="70" y="305"/>
                    <a:pt x="74" y="308"/>
                  </a:cubicBezTo>
                  <a:cubicBezTo>
                    <a:pt x="78" y="310"/>
                    <a:pt x="82" y="306"/>
                    <a:pt x="87" y="307"/>
                  </a:cubicBezTo>
                  <a:cubicBezTo>
                    <a:pt x="91" y="308"/>
                    <a:pt x="94" y="305"/>
                    <a:pt x="96" y="311"/>
                  </a:cubicBezTo>
                  <a:cubicBezTo>
                    <a:pt x="97" y="315"/>
                    <a:pt x="105" y="315"/>
                    <a:pt x="108" y="318"/>
                  </a:cubicBezTo>
                  <a:cubicBezTo>
                    <a:pt x="105" y="311"/>
                    <a:pt x="94" y="311"/>
                    <a:pt x="92" y="302"/>
                  </a:cubicBezTo>
                  <a:cubicBezTo>
                    <a:pt x="95" y="300"/>
                    <a:pt x="100" y="304"/>
                    <a:pt x="101" y="306"/>
                  </a:cubicBezTo>
                  <a:cubicBezTo>
                    <a:pt x="105" y="311"/>
                    <a:pt x="103" y="310"/>
                    <a:pt x="111" y="310"/>
                  </a:cubicBezTo>
                  <a:cubicBezTo>
                    <a:pt x="103" y="309"/>
                    <a:pt x="108" y="306"/>
                    <a:pt x="111" y="306"/>
                  </a:cubicBezTo>
                  <a:cubicBezTo>
                    <a:pt x="110" y="306"/>
                    <a:pt x="97" y="305"/>
                    <a:pt x="107" y="305"/>
                  </a:cubicBezTo>
                  <a:cubicBezTo>
                    <a:pt x="106" y="305"/>
                    <a:pt x="96" y="302"/>
                    <a:pt x="102" y="300"/>
                  </a:cubicBezTo>
                  <a:cubicBezTo>
                    <a:pt x="108" y="299"/>
                    <a:pt x="115" y="299"/>
                    <a:pt x="121" y="298"/>
                  </a:cubicBezTo>
                  <a:cubicBezTo>
                    <a:pt x="117" y="298"/>
                    <a:pt x="113" y="299"/>
                    <a:pt x="110" y="297"/>
                  </a:cubicBezTo>
                  <a:cubicBezTo>
                    <a:pt x="111" y="295"/>
                    <a:pt x="113" y="294"/>
                    <a:pt x="114" y="292"/>
                  </a:cubicBezTo>
                  <a:cubicBezTo>
                    <a:pt x="116" y="289"/>
                    <a:pt x="118" y="291"/>
                    <a:pt x="120" y="290"/>
                  </a:cubicBezTo>
                  <a:cubicBezTo>
                    <a:pt x="125" y="288"/>
                    <a:pt x="129" y="290"/>
                    <a:pt x="124" y="294"/>
                  </a:cubicBezTo>
                  <a:cubicBezTo>
                    <a:pt x="128" y="293"/>
                    <a:pt x="132" y="292"/>
                    <a:pt x="136" y="291"/>
                  </a:cubicBezTo>
                  <a:cubicBezTo>
                    <a:pt x="133" y="292"/>
                    <a:pt x="130" y="292"/>
                    <a:pt x="128" y="291"/>
                  </a:cubicBezTo>
                  <a:cubicBezTo>
                    <a:pt x="130" y="289"/>
                    <a:pt x="132" y="288"/>
                    <a:pt x="135" y="288"/>
                  </a:cubicBezTo>
                  <a:cubicBezTo>
                    <a:pt x="133" y="288"/>
                    <a:pt x="130" y="288"/>
                    <a:pt x="128" y="288"/>
                  </a:cubicBezTo>
                  <a:cubicBezTo>
                    <a:pt x="132" y="285"/>
                    <a:pt x="137" y="284"/>
                    <a:pt x="141" y="283"/>
                  </a:cubicBezTo>
                  <a:cubicBezTo>
                    <a:pt x="147" y="282"/>
                    <a:pt x="154" y="290"/>
                    <a:pt x="146" y="294"/>
                  </a:cubicBezTo>
                  <a:cubicBezTo>
                    <a:pt x="150" y="292"/>
                    <a:pt x="154" y="293"/>
                    <a:pt x="158" y="293"/>
                  </a:cubicBezTo>
                  <a:cubicBezTo>
                    <a:pt x="148" y="291"/>
                    <a:pt x="160" y="288"/>
                    <a:pt x="163" y="288"/>
                  </a:cubicBezTo>
                  <a:cubicBezTo>
                    <a:pt x="167" y="289"/>
                    <a:pt x="172" y="290"/>
                    <a:pt x="176" y="289"/>
                  </a:cubicBezTo>
                  <a:cubicBezTo>
                    <a:pt x="173" y="285"/>
                    <a:pt x="174" y="284"/>
                    <a:pt x="178" y="284"/>
                  </a:cubicBezTo>
                  <a:cubicBezTo>
                    <a:pt x="175" y="283"/>
                    <a:pt x="173" y="284"/>
                    <a:pt x="171" y="285"/>
                  </a:cubicBezTo>
                  <a:cubicBezTo>
                    <a:pt x="176" y="281"/>
                    <a:pt x="183" y="277"/>
                    <a:pt x="191" y="276"/>
                  </a:cubicBezTo>
                  <a:cubicBezTo>
                    <a:pt x="190" y="273"/>
                    <a:pt x="188" y="272"/>
                    <a:pt x="185" y="273"/>
                  </a:cubicBezTo>
                  <a:cubicBezTo>
                    <a:pt x="186" y="268"/>
                    <a:pt x="192" y="269"/>
                    <a:pt x="195" y="267"/>
                  </a:cubicBezTo>
                  <a:cubicBezTo>
                    <a:pt x="192" y="266"/>
                    <a:pt x="183" y="269"/>
                    <a:pt x="191" y="264"/>
                  </a:cubicBezTo>
                  <a:cubicBezTo>
                    <a:pt x="184" y="264"/>
                    <a:pt x="179" y="272"/>
                    <a:pt x="172" y="273"/>
                  </a:cubicBezTo>
                  <a:cubicBezTo>
                    <a:pt x="175" y="273"/>
                    <a:pt x="177" y="273"/>
                    <a:pt x="180" y="271"/>
                  </a:cubicBezTo>
                  <a:cubicBezTo>
                    <a:pt x="184" y="277"/>
                    <a:pt x="170" y="281"/>
                    <a:pt x="166" y="283"/>
                  </a:cubicBezTo>
                  <a:cubicBezTo>
                    <a:pt x="155" y="287"/>
                    <a:pt x="153" y="289"/>
                    <a:pt x="146" y="279"/>
                  </a:cubicBezTo>
                  <a:cubicBezTo>
                    <a:pt x="149" y="279"/>
                    <a:pt x="152" y="278"/>
                    <a:pt x="155" y="276"/>
                  </a:cubicBezTo>
                  <a:cubicBezTo>
                    <a:pt x="149" y="277"/>
                    <a:pt x="144" y="278"/>
                    <a:pt x="139" y="280"/>
                  </a:cubicBezTo>
                  <a:cubicBezTo>
                    <a:pt x="142" y="279"/>
                    <a:pt x="145" y="276"/>
                    <a:pt x="139" y="276"/>
                  </a:cubicBezTo>
                  <a:cubicBezTo>
                    <a:pt x="144" y="274"/>
                    <a:pt x="152" y="268"/>
                    <a:pt x="158" y="271"/>
                  </a:cubicBezTo>
                  <a:cubicBezTo>
                    <a:pt x="156" y="269"/>
                    <a:pt x="153" y="269"/>
                    <a:pt x="151" y="271"/>
                  </a:cubicBezTo>
                  <a:cubicBezTo>
                    <a:pt x="152" y="270"/>
                    <a:pt x="153" y="269"/>
                    <a:pt x="154" y="268"/>
                  </a:cubicBezTo>
                  <a:cubicBezTo>
                    <a:pt x="146" y="270"/>
                    <a:pt x="155" y="265"/>
                    <a:pt x="157" y="264"/>
                  </a:cubicBezTo>
                  <a:cubicBezTo>
                    <a:pt x="159" y="262"/>
                    <a:pt x="158" y="259"/>
                    <a:pt x="162" y="260"/>
                  </a:cubicBezTo>
                  <a:cubicBezTo>
                    <a:pt x="159" y="251"/>
                    <a:pt x="181" y="253"/>
                    <a:pt x="179" y="244"/>
                  </a:cubicBezTo>
                  <a:cubicBezTo>
                    <a:pt x="183" y="246"/>
                    <a:pt x="185" y="250"/>
                    <a:pt x="189" y="250"/>
                  </a:cubicBezTo>
                  <a:cubicBezTo>
                    <a:pt x="189" y="252"/>
                    <a:pt x="188" y="253"/>
                    <a:pt x="187" y="254"/>
                  </a:cubicBezTo>
                  <a:cubicBezTo>
                    <a:pt x="191" y="252"/>
                    <a:pt x="195" y="250"/>
                    <a:pt x="200" y="249"/>
                  </a:cubicBezTo>
                  <a:cubicBezTo>
                    <a:pt x="192" y="250"/>
                    <a:pt x="197" y="245"/>
                    <a:pt x="200" y="245"/>
                  </a:cubicBezTo>
                  <a:cubicBezTo>
                    <a:pt x="198" y="244"/>
                    <a:pt x="195" y="244"/>
                    <a:pt x="193" y="244"/>
                  </a:cubicBezTo>
                  <a:cubicBezTo>
                    <a:pt x="193" y="238"/>
                    <a:pt x="201" y="238"/>
                    <a:pt x="205" y="237"/>
                  </a:cubicBezTo>
                  <a:cubicBezTo>
                    <a:pt x="203" y="237"/>
                    <a:pt x="201" y="237"/>
                    <a:pt x="199" y="236"/>
                  </a:cubicBezTo>
                  <a:cubicBezTo>
                    <a:pt x="205" y="231"/>
                    <a:pt x="215" y="230"/>
                    <a:pt x="222" y="233"/>
                  </a:cubicBezTo>
                  <a:cubicBezTo>
                    <a:pt x="210" y="227"/>
                    <a:pt x="200" y="239"/>
                    <a:pt x="188" y="239"/>
                  </a:cubicBezTo>
                  <a:cubicBezTo>
                    <a:pt x="193" y="237"/>
                    <a:pt x="193" y="236"/>
                    <a:pt x="188" y="236"/>
                  </a:cubicBezTo>
                  <a:cubicBezTo>
                    <a:pt x="191" y="234"/>
                    <a:pt x="196" y="235"/>
                    <a:pt x="199" y="233"/>
                  </a:cubicBezTo>
                  <a:cubicBezTo>
                    <a:pt x="196" y="234"/>
                    <a:pt x="193" y="234"/>
                    <a:pt x="191" y="233"/>
                  </a:cubicBezTo>
                  <a:cubicBezTo>
                    <a:pt x="193" y="232"/>
                    <a:pt x="195" y="232"/>
                    <a:pt x="198" y="232"/>
                  </a:cubicBezTo>
                  <a:cubicBezTo>
                    <a:pt x="187" y="230"/>
                    <a:pt x="211" y="229"/>
                    <a:pt x="198" y="230"/>
                  </a:cubicBezTo>
                  <a:cubicBezTo>
                    <a:pt x="202" y="229"/>
                    <a:pt x="205" y="229"/>
                    <a:pt x="208" y="227"/>
                  </a:cubicBezTo>
                  <a:cubicBezTo>
                    <a:pt x="199" y="227"/>
                    <a:pt x="208" y="223"/>
                    <a:pt x="211" y="226"/>
                  </a:cubicBezTo>
                  <a:cubicBezTo>
                    <a:pt x="212" y="222"/>
                    <a:pt x="217" y="221"/>
                    <a:pt x="218" y="226"/>
                  </a:cubicBezTo>
                  <a:cubicBezTo>
                    <a:pt x="215" y="227"/>
                    <a:pt x="212" y="227"/>
                    <a:pt x="209" y="227"/>
                  </a:cubicBezTo>
                  <a:cubicBezTo>
                    <a:pt x="218" y="230"/>
                    <a:pt x="229" y="224"/>
                    <a:pt x="235" y="219"/>
                  </a:cubicBezTo>
                  <a:cubicBezTo>
                    <a:pt x="232" y="220"/>
                    <a:pt x="230" y="222"/>
                    <a:pt x="227" y="223"/>
                  </a:cubicBezTo>
                  <a:cubicBezTo>
                    <a:pt x="225" y="224"/>
                    <a:pt x="214" y="224"/>
                    <a:pt x="223" y="223"/>
                  </a:cubicBezTo>
                  <a:cubicBezTo>
                    <a:pt x="218" y="222"/>
                    <a:pt x="219" y="220"/>
                    <a:pt x="222" y="218"/>
                  </a:cubicBezTo>
                  <a:cubicBezTo>
                    <a:pt x="219" y="217"/>
                    <a:pt x="216" y="219"/>
                    <a:pt x="214" y="221"/>
                  </a:cubicBezTo>
                  <a:cubicBezTo>
                    <a:pt x="212" y="217"/>
                    <a:pt x="215" y="210"/>
                    <a:pt x="220" y="210"/>
                  </a:cubicBezTo>
                  <a:cubicBezTo>
                    <a:pt x="221" y="211"/>
                    <a:pt x="221" y="212"/>
                    <a:pt x="222" y="213"/>
                  </a:cubicBezTo>
                  <a:cubicBezTo>
                    <a:pt x="225" y="215"/>
                    <a:pt x="229" y="213"/>
                    <a:pt x="231" y="212"/>
                  </a:cubicBezTo>
                  <a:cubicBezTo>
                    <a:pt x="230" y="213"/>
                    <a:pt x="222" y="209"/>
                    <a:pt x="221" y="209"/>
                  </a:cubicBezTo>
                  <a:cubicBezTo>
                    <a:pt x="217" y="202"/>
                    <a:pt x="226" y="204"/>
                    <a:pt x="230" y="205"/>
                  </a:cubicBezTo>
                  <a:cubicBezTo>
                    <a:pt x="221" y="202"/>
                    <a:pt x="232" y="188"/>
                    <a:pt x="243" y="198"/>
                  </a:cubicBezTo>
                  <a:cubicBezTo>
                    <a:pt x="241" y="192"/>
                    <a:pt x="233" y="190"/>
                    <a:pt x="228" y="190"/>
                  </a:cubicBezTo>
                  <a:cubicBezTo>
                    <a:pt x="233" y="190"/>
                    <a:pt x="241" y="185"/>
                    <a:pt x="246" y="184"/>
                  </a:cubicBezTo>
                  <a:cubicBezTo>
                    <a:pt x="251" y="182"/>
                    <a:pt x="249" y="185"/>
                    <a:pt x="252" y="186"/>
                  </a:cubicBezTo>
                  <a:cubicBezTo>
                    <a:pt x="254" y="187"/>
                    <a:pt x="257" y="186"/>
                    <a:pt x="259" y="186"/>
                  </a:cubicBezTo>
                  <a:cubicBezTo>
                    <a:pt x="253" y="185"/>
                    <a:pt x="266" y="182"/>
                    <a:pt x="269" y="179"/>
                  </a:cubicBezTo>
                  <a:cubicBezTo>
                    <a:pt x="259" y="182"/>
                    <a:pt x="249" y="183"/>
                    <a:pt x="239" y="185"/>
                  </a:cubicBezTo>
                  <a:cubicBezTo>
                    <a:pt x="241" y="181"/>
                    <a:pt x="246" y="181"/>
                    <a:pt x="250" y="180"/>
                  </a:cubicBezTo>
                  <a:cubicBezTo>
                    <a:pt x="246" y="180"/>
                    <a:pt x="242" y="181"/>
                    <a:pt x="238" y="180"/>
                  </a:cubicBezTo>
                  <a:cubicBezTo>
                    <a:pt x="241" y="177"/>
                    <a:pt x="241" y="175"/>
                    <a:pt x="237" y="173"/>
                  </a:cubicBezTo>
                  <a:cubicBezTo>
                    <a:pt x="241" y="170"/>
                    <a:pt x="242" y="175"/>
                    <a:pt x="246" y="175"/>
                  </a:cubicBezTo>
                  <a:cubicBezTo>
                    <a:pt x="247" y="175"/>
                    <a:pt x="257" y="170"/>
                    <a:pt x="257" y="169"/>
                  </a:cubicBezTo>
                  <a:cubicBezTo>
                    <a:pt x="252" y="168"/>
                    <a:pt x="246" y="175"/>
                    <a:pt x="242" y="168"/>
                  </a:cubicBezTo>
                  <a:cubicBezTo>
                    <a:pt x="244" y="167"/>
                    <a:pt x="247" y="167"/>
                    <a:pt x="250" y="167"/>
                  </a:cubicBezTo>
                  <a:cubicBezTo>
                    <a:pt x="248" y="167"/>
                    <a:pt x="246" y="166"/>
                    <a:pt x="244" y="165"/>
                  </a:cubicBezTo>
                  <a:cubicBezTo>
                    <a:pt x="249" y="164"/>
                    <a:pt x="254" y="167"/>
                    <a:pt x="259" y="165"/>
                  </a:cubicBezTo>
                  <a:cubicBezTo>
                    <a:pt x="257" y="165"/>
                    <a:pt x="246" y="165"/>
                    <a:pt x="256" y="164"/>
                  </a:cubicBezTo>
                  <a:cubicBezTo>
                    <a:pt x="246" y="163"/>
                    <a:pt x="262" y="162"/>
                    <a:pt x="263" y="162"/>
                  </a:cubicBezTo>
                  <a:cubicBezTo>
                    <a:pt x="259" y="162"/>
                    <a:pt x="256" y="159"/>
                    <a:pt x="252" y="158"/>
                  </a:cubicBezTo>
                  <a:cubicBezTo>
                    <a:pt x="256" y="156"/>
                    <a:pt x="261" y="154"/>
                    <a:pt x="265" y="155"/>
                  </a:cubicBezTo>
                  <a:cubicBezTo>
                    <a:pt x="271" y="156"/>
                    <a:pt x="275" y="151"/>
                    <a:pt x="281" y="154"/>
                  </a:cubicBezTo>
                  <a:cubicBezTo>
                    <a:pt x="279" y="152"/>
                    <a:pt x="276" y="152"/>
                    <a:pt x="273" y="152"/>
                  </a:cubicBezTo>
                  <a:cubicBezTo>
                    <a:pt x="275" y="147"/>
                    <a:pt x="291" y="144"/>
                    <a:pt x="291" y="148"/>
                  </a:cubicBezTo>
                  <a:cubicBezTo>
                    <a:pt x="295" y="145"/>
                    <a:pt x="302" y="147"/>
                    <a:pt x="305" y="150"/>
                  </a:cubicBezTo>
                  <a:cubicBezTo>
                    <a:pt x="305" y="146"/>
                    <a:pt x="306" y="145"/>
                    <a:pt x="310" y="147"/>
                  </a:cubicBezTo>
                  <a:cubicBezTo>
                    <a:pt x="305" y="146"/>
                    <a:pt x="300" y="144"/>
                    <a:pt x="295" y="144"/>
                  </a:cubicBezTo>
                  <a:cubicBezTo>
                    <a:pt x="288" y="143"/>
                    <a:pt x="283" y="146"/>
                    <a:pt x="276" y="143"/>
                  </a:cubicBezTo>
                  <a:cubicBezTo>
                    <a:pt x="279" y="143"/>
                    <a:pt x="280" y="140"/>
                    <a:pt x="283" y="139"/>
                  </a:cubicBezTo>
                  <a:cubicBezTo>
                    <a:pt x="286" y="138"/>
                    <a:pt x="288" y="142"/>
                    <a:pt x="291" y="138"/>
                  </a:cubicBezTo>
                  <a:cubicBezTo>
                    <a:pt x="288" y="138"/>
                    <a:pt x="286" y="138"/>
                    <a:pt x="283" y="137"/>
                  </a:cubicBezTo>
                  <a:cubicBezTo>
                    <a:pt x="287" y="135"/>
                    <a:pt x="291" y="132"/>
                    <a:pt x="295" y="135"/>
                  </a:cubicBezTo>
                  <a:cubicBezTo>
                    <a:pt x="293" y="135"/>
                    <a:pt x="292" y="136"/>
                    <a:pt x="291" y="137"/>
                  </a:cubicBezTo>
                  <a:cubicBezTo>
                    <a:pt x="294" y="136"/>
                    <a:pt x="298" y="135"/>
                    <a:pt x="302" y="137"/>
                  </a:cubicBezTo>
                  <a:cubicBezTo>
                    <a:pt x="305" y="138"/>
                    <a:pt x="308" y="142"/>
                    <a:pt x="312" y="140"/>
                  </a:cubicBezTo>
                  <a:cubicBezTo>
                    <a:pt x="304" y="140"/>
                    <a:pt x="313" y="134"/>
                    <a:pt x="316" y="134"/>
                  </a:cubicBezTo>
                  <a:cubicBezTo>
                    <a:pt x="310" y="133"/>
                    <a:pt x="304" y="136"/>
                    <a:pt x="298" y="134"/>
                  </a:cubicBezTo>
                  <a:cubicBezTo>
                    <a:pt x="310" y="131"/>
                    <a:pt x="292" y="134"/>
                    <a:pt x="299" y="129"/>
                  </a:cubicBezTo>
                  <a:cubicBezTo>
                    <a:pt x="301" y="127"/>
                    <a:pt x="305" y="129"/>
                    <a:pt x="307" y="129"/>
                  </a:cubicBezTo>
                  <a:cubicBezTo>
                    <a:pt x="298" y="128"/>
                    <a:pt x="311" y="128"/>
                    <a:pt x="315" y="130"/>
                  </a:cubicBezTo>
                  <a:cubicBezTo>
                    <a:pt x="306" y="121"/>
                    <a:pt x="297" y="131"/>
                    <a:pt x="287" y="131"/>
                  </a:cubicBezTo>
                  <a:cubicBezTo>
                    <a:pt x="288" y="128"/>
                    <a:pt x="291" y="127"/>
                    <a:pt x="294" y="127"/>
                  </a:cubicBezTo>
                  <a:cubicBezTo>
                    <a:pt x="291" y="126"/>
                    <a:pt x="289" y="125"/>
                    <a:pt x="286" y="124"/>
                  </a:cubicBezTo>
                  <a:cubicBezTo>
                    <a:pt x="289" y="123"/>
                    <a:pt x="291" y="123"/>
                    <a:pt x="294" y="123"/>
                  </a:cubicBezTo>
                  <a:cubicBezTo>
                    <a:pt x="282" y="123"/>
                    <a:pt x="303" y="121"/>
                    <a:pt x="306" y="120"/>
                  </a:cubicBezTo>
                  <a:cubicBezTo>
                    <a:pt x="309" y="120"/>
                    <a:pt x="316" y="122"/>
                    <a:pt x="318" y="118"/>
                  </a:cubicBezTo>
                  <a:cubicBezTo>
                    <a:pt x="312" y="114"/>
                    <a:pt x="305" y="117"/>
                    <a:pt x="299" y="117"/>
                  </a:cubicBezTo>
                  <a:cubicBezTo>
                    <a:pt x="301" y="112"/>
                    <a:pt x="306" y="113"/>
                    <a:pt x="310" y="112"/>
                  </a:cubicBezTo>
                  <a:cubicBezTo>
                    <a:pt x="304" y="120"/>
                    <a:pt x="316" y="108"/>
                    <a:pt x="320" y="110"/>
                  </a:cubicBezTo>
                  <a:cubicBezTo>
                    <a:pt x="325" y="113"/>
                    <a:pt x="321" y="123"/>
                    <a:pt x="330" y="123"/>
                  </a:cubicBezTo>
                  <a:cubicBezTo>
                    <a:pt x="327" y="122"/>
                    <a:pt x="325" y="120"/>
                    <a:pt x="324" y="117"/>
                  </a:cubicBezTo>
                  <a:cubicBezTo>
                    <a:pt x="326" y="118"/>
                    <a:pt x="338" y="123"/>
                    <a:pt x="328" y="117"/>
                  </a:cubicBezTo>
                  <a:cubicBezTo>
                    <a:pt x="332" y="119"/>
                    <a:pt x="333" y="118"/>
                    <a:pt x="331" y="114"/>
                  </a:cubicBezTo>
                  <a:cubicBezTo>
                    <a:pt x="333" y="115"/>
                    <a:pt x="336" y="115"/>
                    <a:pt x="338" y="115"/>
                  </a:cubicBezTo>
                  <a:cubicBezTo>
                    <a:pt x="334" y="115"/>
                    <a:pt x="330" y="114"/>
                    <a:pt x="326" y="113"/>
                  </a:cubicBezTo>
                  <a:cubicBezTo>
                    <a:pt x="328" y="112"/>
                    <a:pt x="330" y="111"/>
                    <a:pt x="332" y="110"/>
                  </a:cubicBezTo>
                  <a:cubicBezTo>
                    <a:pt x="329" y="110"/>
                    <a:pt x="327" y="109"/>
                    <a:pt x="324" y="109"/>
                  </a:cubicBezTo>
                  <a:cubicBezTo>
                    <a:pt x="329" y="109"/>
                    <a:pt x="329" y="108"/>
                    <a:pt x="324" y="106"/>
                  </a:cubicBezTo>
                  <a:cubicBezTo>
                    <a:pt x="329" y="107"/>
                    <a:pt x="334" y="111"/>
                    <a:pt x="340" y="112"/>
                  </a:cubicBezTo>
                  <a:cubicBezTo>
                    <a:pt x="335" y="111"/>
                    <a:pt x="330" y="107"/>
                    <a:pt x="327" y="104"/>
                  </a:cubicBezTo>
                  <a:cubicBezTo>
                    <a:pt x="333" y="104"/>
                    <a:pt x="338" y="102"/>
                    <a:pt x="344" y="104"/>
                  </a:cubicBezTo>
                  <a:cubicBezTo>
                    <a:pt x="346" y="105"/>
                    <a:pt x="349" y="105"/>
                    <a:pt x="351" y="105"/>
                  </a:cubicBezTo>
                  <a:cubicBezTo>
                    <a:pt x="354" y="106"/>
                    <a:pt x="353" y="108"/>
                    <a:pt x="357" y="108"/>
                  </a:cubicBezTo>
                  <a:cubicBezTo>
                    <a:pt x="355" y="108"/>
                    <a:pt x="354" y="107"/>
                    <a:pt x="353" y="105"/>
                  </a:cubicBezTo>
                  <a:cubicBezTo>
                    <a:pt x="354" y="103"/>
                    <a:pt x="360" y="104"/>
                    <a:pt x="362" y="105"/>
                  </a:cubicBezTo>
                  <a:cubicBezTo>
                    <a:pt x="352" y="103"/>
                    <a:pt x="367" y="103"/>
                    <a:pt x="369" y="103"/>
                  </a:cubicBezTo>
                  <a:cubicBezTo>
                    <a:pt x="361" y="101"/>
                    <a:pt x="356" y="101"/>
                    <a:pt x="349" y="102"/>
                  </a:cubicBezTo>
                  <a:cubicBezTo>
                    <a:pt x="344" y="102"/>
                    <a:pt x="335" y="103"/>
                    <a:pt x="331" y="100"/>
                  </a:cubicBezTo>
                  <a:cubicBezTo>
                    <a:pt x="336" y="99"/>
                    <a:pt x="334" y="93"/>
                    <a:pt x="341" y="92"/>
                  </a:cubicBezTo>
                  <a:cubicBezTo>
                    <a:pt x="348" y="91"/>
                    <a:pt x="355" y="92"/>
                    <a:pt x="361" y="93"/>
                  </a:cubicBezTo>
                  <a:cubicBezTo>
                    <a:pt x="359" y="92"/>
                    <a:pt x="356" y="91"/>
                    <a:pt x="353" y="90"/>
                  </a:cubicBezTo>
                  <a:cubicBezTo>
                    <a:pt x="357" y="88"/>
                    <a:pt x="361" y="89"/>
                    <a:pt x="365" y="90"/>
                  </a:cubicBezTo>
                  <a:cubicBezTo>
                    <a:pt x="358" y="89"/>
                    <a:pt x="361" y="87"/>
                    <a:pt x="364" y="85"/>
                  </a:cubicBezTo>
                  <a:cubicBezTo>
                    <a:pt x="354" y="86"/>
                    <a:pt x="365" y="75"/>
                    <a:pt x="374" y="77"/>
                  </a:cubicBezTo>
                  <a:cubicBezTo>
                    <a:pt x="364" y="69"/>
                    <a:pt x="386" y="57"/>
                    <a:pt x="385" y="74"/>
                  </a:cubicBezTo>
                  <a:cubicBezTo>
                    <a:pt x="386" y="67"/>
                    <a:pt x="393" y="69"/>
                    <a:pt x="398" y="71"/>
                  </a:cubicBezTo>
                  <a:cubicBezTo>
                    <a:pt x="393" y="68"/>
                    <a:pt x="387" y="68"/>
                    <a:pt x="384" y="63"/>
                  </a:cubicBezTo>
                  <a:cubicBezTo>
                    <a:pt x="388" y="62"/>
                    <a:pt x="392" y="63"/>
                    <a:pt x="396" y="65"/>
                  </a:cubicBezTo>
                  <a:cubicBezTo>
                    <a:pt x="400" y="68"/>
                    <a:pt x="410" y="68"/>
                    <a:pt x="407" y="73"/>
                  </a:cubicBezTo>
                  <a:cubicBezTo>
                    <a:pt x="410" y="73"/>
                    <a:pt x="412" y="68"/>
                    <a:pt x="408" y="68"/>
                  </a:cubicBezTo>
                  <a:cubicBezTo>
                    <a:pt x="404" y="68"/>
                    <a:pt x="400" y="69"/>
                    <a:pt x="397" y="64"/>
                  </a:cubicBezTo>
                  <a:cubicBezTo>
                    <a:pt x="399" y="62"/>
                    <a:pt x="402" y="61"/>
                    <a:pt x="405" y="62"/>
                  </a:cubicBezTo>
                  <a:cubicBezTo>
                    <a:pt x="402" y="61"/>
                    <a:pt x="400" y="61"/>
                    <a:pt x="397" y="62"/>
                  </a:cubicBezTo>
                  <a:cubicBezTo>
                    <a:pt x="396" y="52"/>
                    <a:pt x="410" y="53"/>
                    <a:pt x="416" y="52"/>
                  </a:cubicBezTo>
                  <a:cubicBezTo>
                    <a:pt x="416" y="57"/>
                    <a:pt x="417" y="62"/>
                    <a:pt x="414" y="67"/>
                  </a:cubicBezTo>
                  <a:cubicBezTo>
                    <a:pt x="418" y="64"/>
                    <a:pt x="419" y="58"/>
                    <a:pt x="425" y="60"/>
                  </a:cubicBezTo>
                  <a:cubicBezTo>
                    <a:pt x="417" y="60"/>
                    <a:pt x="423" y="48"/>
                    <a:pt x="424" y="54"/>
                  </a:cubicBezTo>
                  <a:cubicBezTo>
                    <a:pt x="426" y="50"/>
                    <a:pt x="431" y="51"/>
                    <a:pt x="432" y="46"/>
                  </a:cubicBezTo>
                  <a:cubicBezTo>
                    <a:pt x="441" y="50"/>
                    <a:pt x="428" y="67"/>
                    <a:pt x="425" y="71"/>
                  </a:cubicBezTo>
                  <a:cubicBezTo>
                    <a:pt x="429" y="68"/>
                    <a:pt x="434" y="68"/>
                    <a:pt x="436" y="63"/>
                  </a:cubicBezTo>
                  <a:cubicBezTo>
                    <a:pt x="438" y="58"/>
                    <a:pt x="445" y="63"/>
                    <a:pt x="448" y="64"/>
                  </a:cubicBezTo>
                  <a:cubicBezTo>
                    <a:pt x="437" y="60"/>
                    <a:pt x="442" y="49"/>
                    <a:pt x="452" y="47"/>
                  </a:cubicBezTo>
                  <a:cubicBezTo>
                    <a:pt x="450" y="48"/>
                    <a:pt x="449" y="49"/>
                    <a:pt x="448" y="50"/>
                  </a:cubicBezTo>
                  <a:cubicBezTo>
                    <a:pt x="453" y="56"/>
                    <a:pt x="453" y="48"/>
                    <a:pt x="458" y="51"/>
                  </a:cubicBezTo>
                  <a:cubicBezTo>
                    <a:pt x="450" y="39"/>
                    <a:pt x="481" y="54"/>
                    <a:pt x="483" y="55"/>
                  </a:cubicBezTo>
                  <a:cubicBezTo>
                    <a:pt x="481" y="53"/>
                    <a:pt x="479" y="52"/>
                    <a:pt x="476" y="51"/>
                  </a:cubicBezTo>
                  <a:cubicBezTo>
                    <a:pt x="480" y="51"/>
                    <a:pt x="481" y="51"/>
                    <a:pt x="477" y="50"/>
                  </a:cubicBezTo>
                  <a:cubicBezTo>
                    <a:pt x="475" y="48"/>
                    <a:pt x="475" y="43"/>
                    <a:pt x="480" y="48"/>
                  </a:cubicBezTo>
                  <a:cubicBezTo>
                    <a:pt x="479" y="44"/>
                    <a:pt x="469" y="44"/>
                    <a:pt x="478" y="42"/>
                  </a:cubicBezTo>
                  <a:cubicBezTo>
                    <a:pt x="472" y="43"/>
                    <a:pt x="460" y="42"/>
                    <a:pt x="455" y="37"/>
                  </a:cubicBezTo>
                  <a:cubicBezTo>
                    <a:pt x="458" y="36"/>
                    <a:pt x="460" y="37"/>
                    <a:pt x="463" y="38"/>
                  </a:cubicBezTo>
                  <a:cubicBezTo>
                    <a:pt x="463" y="37"/>
                    <a:pt x="463" y="35"/>
                    <a:pt x="464" y="34"/>
                  </a:cubicBezTo>
                  <a:cubicBezTo>
                    <a:pt x="467" y="35"/>
                    <a:pt x="469" y="37"/>
                    <a:pt x="472" y="39"/>
                  </a:cubicBezTo>
                  <a:cubicBezTo>
                    <a:pt x="473" y="30"/>
                    <a:pt x="480" y="39"/>
                    <a:pt x="484" y="35"/>
                  </a:cubicBezTo>
                  <a:cubicBezTo>
                    <a:pt x="483" y="40"/>
                    <a:pt x="488" y="40"/>
                    <a:pt x="491" y="41"/>
                  </a:cubicBezTo>
                  <a:cubicBezTo>
                    <a:pt x="489" y="41"/>
                    <a:pt x="487" y="39"/>
                    <a:pt x="486" y="36"/>
                  </a:cubicBezTo>
                  <a:cubicBezTo>
                    <a:pt x="491" y="35"/>
                    <a:pt x="496" y="37"/>
                    <a:pt x="501" y="38"/>
                  </a:cubicBezTo>
                  <a:cubicBezTo>
                    <a:pt x="500" y="43"/>
                    <a:pt x="492" y="43"/>
                    <a:pt x="488" y="43"/>
                  </a:cubicBezTo>
                  <a:cubicBezTo>
                    <a:pt x="493" y="43"/>
                    <a:pt x="499" y="43"/>
                    <a:pt x="504" y="40"/>
                  </a:cubicBezTo>
                  <a:cubicBezTo>
                    <a:pt x="504" y="50"/>
                    <a:pt x="513" y="46"/>
                    <a:pt x="519" y="45"/>
                  </a:cubicBezTo>
                  <a:cubicBezTo>
                    <a:pt x="518" y="43"/>
                    <a:pt x="513" y="44"/>
                    <a:pt x="511" y="42"/>
                  </a:cubicBezTo>
                  <a:cubicBezTo>
                    <a:pt x="514" y="40"/>
                    <a:pt x="517" y="38"/>
                    <a:pt x="511" y="37"/>
                  </a:cubicBezTo>
                  <a:cubicBezTo>
                    <a:pt x="512" y="37"/>
                    <a:pt x="524" y="36"/>
                    <a:pt x="514" y="35"/>
                  </a:cubicBezTo>
                  <a:cubicBezTo>
                    <a:pt x="518" y="36"/>
                    <a:pt x="521" y="31"/>
                    <a:pt x="524" y="29"/>
                  </a:cubicBezTo>
                  <a:cubicBezTo>
                    <a:pt x="528" y="27"/>
                    <a:pt x="533" y="28"/>
                    <a:pt x="538" y="28"/>
                  </a:cubicBezTo>
                  <a:cubicBezTo>
                    <a:pt x="531" y="22"/>
                    <a:pt x="544" y="22"/>
                    <a:pt x="547" y="20"/>
                  </a:cubicBezTo>
                  <a:cubicBezTo>
                    <a:pt x="543" y="19"/>
                    <a:pt x="539" y="19"/>
                    <a:pt x="536" y="17"/>
                  </a:cubicBezTo>
                  <a:cubicBezTo>
                    <a:pt x="540" y="13"/>
                    <a:pt x="544" y="19"/>
                    <a:pt x="548" y="14"/>
                  </a:cubicBezTo>
                  <a:cubicBezTo>
                    <a:pt x="537" y="12"/>
                    <a:pt x="553" y="11"/>
                    <a:pt x="557" y="11"/>
                  </a:cubicBezTo>
                  <a:cubicBezTo>
                    <a:pt x="557" y="11"/>
                    <a:pt x="572" y="21"/>
                    <a:pt x="565" y="12"/>
                  </a:cubicBezTo>
                  <a:cubicBezTo>
                    <a:pt x="570" y="11"/>
                    <a:pt x="574" y="16"/>
                    <a:pt x="580" y="14"/>
                  </a:cubicBezTo>
                  <a:cubicBezTo>
                    <a:pt x="576" y="21"/>
                    <a:pt x="565" y="22"/>
                    <a:pt x="560" y="28"/>
                  </a:cubicBezTo>
                  <a:cubicBezTo>
                    <a:pt x="563" y="27"/>
                    <a:pt x="564" y="29"/>
                    <a:pt x="565" y="32"/>
                  </a:cubicBezTo>
                  <a:cubicBezTo>
                    <a:pt x="563" y="32"/>
                    <a:pt x="557" y="37"/>
                    <a:pt x="557" y="41"/>
                  </a:cubicBezTo>
                  <a:cubicBezTo>
                    <a:pt x="560" y="39"/>
                    <a:pt x="565" y="42"/>
                    <a:pt x="566" y="41"/>
                  </a:cubicBezTo>
                  <a:cubicBezTo>
                    <a:pt x="567" y="39"/>
                    <a:pt x="568" y="37"/>
                    <a:pt x="570" y="36"/>
                  </a:cubicBezTo>
                  <a:cubicBezTo>
                    <a:pt x="572" y="35"/>
                    <a:pt x="569" y="34"/>
                    <a:pt x="570" y="32"/>
                  </a:cubicBezTo>
                  <a:cubicBezTo>
                    <a:pt x="576" y="25"/>
                    <a:pt x="591" y="14"/>
                    <a:pt x="600" y="11"/>
                  </a:cubicBezTo>
                  <a:cubicBezTo>
                    <a:pt x="601" y="17"/>
                    <a:pt x="602" y="21"/>
                    <a:pt x="595" y="21"/>
                  </a:cubicBezTo>
                  <a:cubicBezTo>
                    <a:pt x="601" y="20"/>
                    <a:pt x="601" y="28"/>
                    <a:pt x="599" y="32"/>
                  </a:cubicBezTo>
                  <a:cubicBezTo>
                    <a:pt x="602" y="33"/>
                    <a:pt x="602" y="31"/>
                    <a:pt x="604" y="29"/>
                  </a:cubicBezTo>
                  <a:cubicBezTo>
                    <a:pt x="606" y="26"/>
                    <a:pt x="611" y="28"/>
                    <a:pt x="613" y="28"/>
                  </a:cubicBezTo>
                  <a:cubicBezTo>
                    <a:pt x="613" y="27"/>
                    <a:pt x="612" y="26"/>
                    <a:pt x="611" y="24"/>
                  </a:cubicBezTo>
                  <a:cubicBezTo>
                    <a:pt x="613" y="24"/>
                    <a:pt x="616" y="24"/>
                    <a:pt x="618" y="25"/>
                  </a:cubicBezTo>
                  <a:cubicBezTo>
                    <a:pt x="615" y="24"/>
                    <a:pt x="614" y="22"/>
                    <a:pt x="613" y="19"/>
                  </a:cubicBezTo>
                  <a:cubicBezTo>
                    <a:pt x="618" y="19"/>
                    <a:pt x="621" y="15"/>
                    <a:pt x="625" y="17"/>
                  </a:cubicBezTo>
                  <a:cubicBezTo>
                    <a:pt x="622" y="13"/>
                    <a:pt x="618" y="14"/>
                    <a:pt x="614" y="13"/>
                  </a:cubicBezTo>
                  <a:cubicBezTo>
                    <a:pt x="617" y="13"/>
                    <a:pt x="639" y="0"/>
                    <a:pt x="641" y="9"/>
                  </a:cubicBezTo>
                  <a:cubicBezTo>
                    <a:pt x="641" y="10"/>
                    <a:pt x="648" y="10"/>
                    <a:pt x="649" y="12"/>
                  </a:cubicBezTo>
                  <a:cubicBezTo>
                    <a:pt x="653" y="15"/>
                    <a:pt x="634" y="17"/>
                    <a:pt x="633" y="18"/>
                  </a:cubicBezTo>
                  <a:cubicBezTo>
                    <a:pt x="636" y="18"/>
                    <a:pt x="639" y="18"/>
                    <a:pt x="641" y="20"/>
                  </a:cubicBezTo>
                  <a:cubicBezTo>
                    <a:pt x="637" y="21"/>
                    <a:pt x="634" y="23"/>
                    <a:pt x="630" y="23"/>
                  </a:cubicBezTo>
                  <a:cubicBezTo>
                    <a:pt x="634" y="23"/>
                    <a:pt x="641" y="19"/>
                    <a:pt x="646" y="23"/>
                  </a:cubicBezTo>
                  <a:cubicBezTo>
                    <a:pt x="642" y="25"/>
                    <a:pt x="638" y="26"/>
                    <a:pt x="634" y="28"/>
                  </a:cubicBezTo>
                  <a:cubicBezTo>
                    <a:pt x="639" y="29"/>
                    <a:pt x="644" y="27"/>
                    <a:pt x="649" y="28"/>
                  </a:cubicBezTo>
                  <a:cubicBezTo>
                    <a:pt x="646" y="29"/>
                    <a:pt x="644" y="32"/>
                    <a:pt x="645" y="35"/>
                  </a:cubicBezTo>
                  <a:cubicBezTo>
                    <a:pt x="645" y="30"/>
                    <a:pt x="650" y="27"/>
                    <a:pt x="654" y="28"/>
                  </a:cubicBezTo>
                  <a:cubicBezTo>
                    <a:pt x="645" y="28"/>
                    <a:pt x="656" y="17"/>
                    <a:pt x="659" y="15"/>
                  </a:cubicBezTo>
                  <a:cubicBezTo>
                    <a:pt x="663" y="13"/>
                    <a:pt x="678" y="15"/>
                    <a:pt x="674" y="22"/>
                  </a:cubicBezTo>
                  <a:cubicBezTo>
                    <a:pt x="677" y="21"/>
                    <a:pt x="685" y="17"/>
                    <a:pt x="686" y="23"/>
                  </a:cubicBezTo>
                  <a:cubicBezTo>
                    <a:pt x="691" y="18"/>
                    <a:pt x="704" y="25"/>
                    <a:pt x="696" y="27"/>
                  </a:cubicBezTo>
                  <a:cubicBezTo>
                    <a:pt x="703" y="26"/>
                    <a:pt x="715" y="25"/>
                    <a:pt x="721" y="32"/>
                  </a:cubicBezTo>
                  <a:cubicBezTo>
                    <a:pt x="725" y="36"/>
                    <a:pt x="712" y="37"/>
                    <a:pt x="710" y="37"/>
                  </a:cubicBezTo>
                  <a:cubicBezTo>
                    <a:pt x="702" y="39"/>
                    <a:pt x="697" y="44"/>
                    <a:pt x="688" y="43"/>
                  </a:cubicBezTo>
                  <a:cubicBezTo>
                    <a:pt x="681" y="42"/>
                    <a:pt x="666" y="36"/>
                    <a:pt x="660" y="42"/>
                  </a:cubicBezTo>
                  <a:cubicBezTo>
                    <a:pt x="664" y="42"/>
                    <a:pt x="669" y="43"/>
                    <a:pt x="673" y="44"/>
                  </a:cubicBezTo>
                  <a:cubicBezTo>
                    <a:pt x="676" y="44"/>
                    <a:pt x="693" y="45"/>
                    <a:pt x="683" y="48"/>
                  </a:cubicBezTo>
                  <a:cubicBezTo>
                    <a:pt x="687" y="49"/>
                    <a:pt x="697" y="51"/>
                    <a:pt x="687" y="55"/>
                  </a:cubicBezTo>
                  <a:cubicBezTo>
                    <a:pt x="690" y="55"/>
                    <a:pt x="693" y="55"/>
                    <a:pt x="697" y="54"/>
                  </a:cubicBezTo>
                  <a:cubicBezTo>
                    <a:pt x="697" y="57"/>
                    <a:pt x="699" y="57"/>
                    <a:pt x="702" y="57"/>
                  </a:cubicBezTo>
                  <a:cubicBezTo>
                    <a:pt x="701" y="55"/>
                    <a:pt x="701" y="53"/>
                    <a:pt x="701" y="51"/>
                  </a:cubicBezTo>
                  <a:cubicBezTo>
                    <a:pt x="705" y="51"/>
                    <a:pt x="709" y="52"/>
                    <a:pt x="711" y="56"/>
                  </a:cubicBezTo>
                  <a:cubicBezTo>
                    <a:pt x="713" y="49"/>
                    <a:pt x="722" y="52"/>
                    <a:pt x="723" y="57"/>
                  </a:cubicBezTo>
                  <a:cubicBezTo>
                    <a:pt x="727" y="67"/>
                    <a:pt x="706" y="60"/>
                    <a:pt x="703" y="58"/>
                  </a:cubicBezTo>
                  <a:cubicBezTo>
                    <a:pt x="707" y="65"/>
                    <a:pt x="699" y="68"/>
                    <a:pt x="694" y="68"/>
                  </a:cubicBezTo>
                  <a:cubicBezTo>
                    <a:pt x="691" y="69"/>
                    <a:pt x="683" y="69"/>
                    <a:pt x="683" y="72"/>
                  </a:cubicBezTo>
                  <a:cubicBezTo>
                    <a:pt x="682" y="74"/>
                    <a:pt x="684" y="77"/>
                    <a:pt x="678" y="80"/>
                  </a:cubicBezTo>
                  <a:cubicBezTo>
                    <a:pt x="675" y="82"/>
                    <a:pt x="673" y="80"/>
                    <a:pt x="670" y="79"/>
                  </a:cubicBezTo>
                  <a:cubicBezTo>
                    <a:pt x="666" y="76"/>
                    <a:pt x="672" y="73"/>
                    <a:pt x="674" y="71"/>
                  </a:cubicBezTo>
                  <a:cubicBezTo>
                    <a:pt x="679" y="66"/>
                    <a:pt x="681" y="59"/>
                    <a:pt x="672" y="56"/>
                  </a:cubicBezTo>
                  <a:cubicBezTo>
                    <a:pt x="664" y="54"/>
                    <a:pt x="657" y="53"/>
                    <a:pt x="650" y="51"/>
                  </a:cubicBezTo>
                  <a:cubicBezTo>
                    <a:pt x="642" y="47"/>
                    <a:pt x="636" y="39"/>
                    <a:pt x="627" y="45"/>
                  </a:cubicBezTo>
                  <a:cubicBezTo>
                    <a:pt x="613" y="54"/>
                    <a:pt x="592" y="44"/>
                    <a:pt x="587" y="62"/>
                  </a:cubicBezTo>
                  <a:cubicBezTo>
                    <a:pt x="586" y="66"/>
                    <a:pt x="585" y="70"/>
                    <a:pt x="584" y="74"/>
                  </a:cubicBezTo>
                  <a:cubicBezTo>
                    <a:pt x="584" y="77"/>
                    <a:pt x="587" y="81"/>
                    <a:pt x="584" y="83"/>
                  </a:cubicBezTo>
                  <a:cubicBezTo>
                    <a:pt x="581" y="86"/>
                    <a:pt x="578" y="85"/>
                    <a:pt x="575" y="86"/>
                  </a:cubicBezTo>
                  <a:cubicBezTo>
                    <a:pt x="572" y="88"/>
                    <a:pt x="570" y="91"/>
                    <a:pt x="568" y="94"/>
                  </a:cubicBezTo>
                  <a:cubicBezTo>
                    <a:pt x="564" y="100"/>
                    <a:pt x="555" y="93"/>
                    <a:pt x="549" y="91"/>
                  </a:cubicBezTo>
                  <a:cubicBezTo>
                    <a:pt x="545" y="90"/>
                    <a:pt x="541" y="89"/>
                    <a:pt x="538" y="88"/>
                  </a:cubicBezTo>
                  <a:cubicBezTo>
                    <a:pt x="533" y="87"/>
                    <a:pt x="533" y="91"/>
                    <a:pt x="529" y="92"/>
                  </a:cubicBezTo>
                  <a:cubicBezTo>
                    <a:pt x="518" y="97"/>
                    <a:pt x="507" y="96"/>
                    <a:pt x="495" y="91"/>
                  </a:cubicBezTo>
                  <a:cubicBezTo>
                    <a:pt x="491" y="90"/>
                    <a:pt x="483" y="81"/>
                    <a:pt x="478" y="77"/>
                  </a:cubicBezTo>
                  <a:cubicBezTo>
                    <a:pt x="470" y="71"/>
                    <a:pt x="463" y="70"/>
                    <a:pt x="455" y="75"/>
                  </a:cubicBezTo>
                  <a:cubicBezTo>
                    <a:pt x="456" y="76"/>
                    <a:pt x="457" y="77"/>
                    <a:pt x="458" y="78"/>
                  </a:cubicBezTo>
                  <a:cubicBezTo>
                    <a:pt x="451" y="82"/>
                    <a:pt x="439" y="78"/>
                    <a:pt x="431" y="82"/>
                  </a:cubicBezTo>
                  <a:cubicBezTo>
                    <a:pt x="442" y="86"/>
                    <a:pt x="434" y="94"/>
                    <a:pt x="427" y="98"/>
                  </a:cubicBezTo>
                  <a:cubicBezTo>
                    <a:pt x="430" y="99"/>
                    <a:pt x="432" y="99"/>
                    <a:pt x="435" y="100"/>
                  </a:cubicBezTo>
                  <a:cubicBezTo>
                    <a:pt x="423" y="110"/>
                    <a:pt x="408" y="99"/>
                    <a:pt x="396" y="100"/>
                  </a:cubicBezTo>
                  <a:cubicBezTo>
                    <a:pt x="389" y="100"/>
                    <a:pt x="385" y="96"/>
                    <a:pt x="379" y="98"/>
                  </a:cubicBezTo>
                  <a:cubicBezTo>
                    <a:pt x="374" y="100"/>
                    <a:pt x="380" y="107"/>
                    <a:pt x="379" y="111"/>
                  </a:cubicBezTo>
                  <a:cubicBezTo>
                    <a:pt x="376" y="123"/>
                    <a:pt x="360" y="114"/>
                    <a:pt x="352" y="116"/>
                  </a:cubicBezTo>
                  <a:cubicBezTo>
                    <a:pt x="340" y="120"/>
                    <a:pt x="335" y="133"/>
                    <a:pt x="323" y="139"/>
                  </a:cubicBezTo>
                  <a:cubicBezTo>
                    <a:pt x="326" y="142"/>
                    <a:pt x="333" y="146"/>
                    <a:pt x="332" y="151"/>
                  </a:cubicBezTo>
                  <a:cubicBezTo>
                    <a:pt x="332" y="155"/>
                    <a:pt x="317" y="164"/>
                    <a:pt x="314" y="167"/>
                  </a:cubicBezTo>
                  <a:cubicBezTo>
                    <a:pt x="311" y="170"/>
                    <a:pt x="309" y="171"/>
                    <a:pt x="306" y="173"/>
                  </a:cubicBezTo>
                  <a:cubicBezTo>
                    <a:pt x="303" y="174"/>
                    <a:pt x="308" y="179"/>
                    <a:pt x="306" y="181"/>
                  </a:cubicBezTo>
                  <a:cubicBezTo>
                    <a:pt x="302" y="187"/>
                    <a:pt x="287" y="187"/>
                    <a:pt x="280" y="187"/>
                  </a:cubicBezTo>
                  <a:cubicBezTo>
                    <a:pt x="281" y="191"/>
                    <a:pt x="285" y="216"/>
                    <a:pt x="280" y="219"/>
                  </a:cubicBezTo>
                  <a:cubicBezTo>
                    <a:pt x="276" y="221"/>
                    <a:pt x="274" y="227"/>
                    <a:pt x="270" y="231"/>
                  </a:cubicBezTo>
                  <a:cubicBezTo>
                    <a:pt x="265" y="235"/>
                    <a:pt x="260" y="240"/>
                    <a:pt x="256" y="245"/>
                  </a:cubicBezTo>
                  <a:cubicBezTo>
                    <a:pt x="263" y="247"/>
                    <a:pt x="276" y="252"/>
                    <a:pt x="270" y="262"/>
                  </a:cubicBezTo>
                  <a:cubicBezTo>
                    <a:pt x="267" y="269"/>
                    <a:pt x="247" y="264"/>
                    <a:pt x="240" y="265"/>
                  </a:cubicBezTo>
                  <a:cubicBezTo>
                    <a:pt x="234" y="266"/>
                    <a:pt x="215" y="276"/>
                    <a:pt x="215" y="284"/>
                  </a:cubicBezTo>
                  <a:cubicBezTo>
                    <a:pt x="215" y="288"/>
                    <a:pt x="211" y="291"/>
                    <a:pt x="211" y="294"/>
                  </a:cubicBezTo>
                  <a:cubicBezTo>
                    <a:pt x="212" y="297"/>
                    <a:pt x="218" y="305"/>
                    <a:pt x="215" y="307"/>
                  </a:cubicBezTo>
                  <a:cubicBezTo>
                    <a:pt x="210" y="310"/>
                    <a:pt x="213" y="320"/>
                    <a:pt x="216" y="325"/>
                  </a:cubicBezTo>
                  <a:cubicBezTo>
                    <a:pt x="221" y="335"/>
                    <a:pt x="215" y="342"/>
                    <a:pt x="216" y="353"/>
                  </a:cubicBezTo>
                  <a:cubicBezTo>
                    <a:pt x="217" y="359"/>
                    <a:pt x="225" y="361"/>
                    <a:pt x="230" y="363"/>
                  </a:cubicBezTo>
                  <a:cubicBezTo>
                    <a:pt x="232" y="364"/>
                    <a:pt x="236" y="365"/>
                    <a:pt x="237" y="368"/>
                  </a:cubicBezTo>
                  <a:cubicBezTo>
                    <a:pt x="238" y="370"/>
                    <a:pt x="233" y="381"/>
                    <a:pt x="231" y="381"/>
                  </a:cubicBezTo>
                  <a:cubicBezTo>
                    <a:pt x="225" y="381"/>
                    <a:pt x="218" y="382"/>
                    <a:pt x="221" y="390"/>
                  </a:cubicBezTo>
                  <a:cubicBezTo>
                    <a:pt x="223" y="395"/>
                    <a:pt x="227" y="397"/>
                    <a:pt x="229" y="402"/>
                  </a:cubicBezTo>
                  <a:cubicBezTo>
                    <a:pt x="231" y="407"/>
                    <a:pt x="226" y="410"/>
                    <a:pt x="227" y="415"/>
                  </a:cubicBezTo>
                  <a:cubicBezTo>
                    <a:pt x="227" y="419"/>
                    <a:pt x="222" y="423"/>
                    <a:pt x="219" y="424"/>
                  </a:cubicBezTo>
                  <a:cubicBezTo>
                    <a:pt x="213" y="426"/>
                    <a:pt x="208" y="424"/>
                    <a:pt x="208" y="430"/>
                  </a:cubicBezTo>
                  <a:cubicBezTo>
                    <a:pt x="209" y="434"/>
                    <a:pt x="206" y="436"/>
                    <a:pt x="205" y="439"/>
                  </a:cubicBezTo>
                  <a:cubicBezTo>
                    <a:pt x="203" y="442"/>
                    <a:pt x="206" y="447"/>
                    <a:pt x="206" y="451"/>
                  </a:cubicBezTo>
                  <a:cubicBezTo>
                    <a:pt x="206" y="455"/>
                    <a:pt x="204" y="467"/>
                    <a:pt x="198" y="466"/>
                  </a:cubicBezTo>
                  <a:cubicBezTo>
                    <a:pt x="195" y="466"/>
                    <a:pt x="194" y="461"/>
                    <a:pt x="192" y="459"/>
                  </a:cubicBezTo>
                  <a:cubicBezTo>
                    <a:pt x="190" y="457"/>
                    <a:pt x="188" y="458"/>
                    <a:pt x="185" y="456"/>
                  </a:cubicBezTo>
                  <a:cubicBezTo>
                    <a:pt x="179" y="453"/>
                    <a:pt x="174" y="454"/>
                    <a:pt x="172" y="446"/>
                  </a:cubicBezTo>
                  <a:cubicBezTo>
                    <a:pt x="171" y="443"/>
                    <a:pt x="170" y="439"/>
                    <a:pt x="170" y="435"/>
                  </a:cubicBezTo>
                  <a:cubicBezTo>
                    <a:pt x="170" y="433"/>
                    <a:pt x="173" y="424"/>
                    <a:pt x="173" y="432"/>
                  </a:cubicBezTo>
                  <a:cubicBezTo>
                    <a:pt x="177" y="425"/>
                    <a:pt x="168" y="423"/>
                    <a:pt x="167" y="430"/>
                  </a:cubicBezTo>
                  <a:cubicBezTo>
                    <a:pt x="167" y="434"/>
                    <a:pt x="172" y="438"/>
                    <a:pt x="167" y="441"/>
                  </a:cubicBezTo>
                  <a:cubicBezTo>
                    <a:pt x="166" y="440"/>
                    <a:pt x="165" y="439"/>
                    <a:pt x="164" y="438"/>
                  </a:cubicBezTo>
                  <a:cubicBezTo>
                    <a:pt x="164" y="441"/>
                    <a:pt x="162" y="441"/>
                    <a:pt x="159" y="440"/>
                  </a:cubicBezTo>
                  <a:cubicBezTo>
                    <a:pt x="164" y="445"/>
                    <a:pt x="165" y="448"/>
                    <a:pt x="163" y="455"/>
                  </a:cubicBezTo>
                  <a:cubicBezTo>
                    <a:pt x="163" y="448"/>
                    <a:pt x="163" y="454"/>
                    <a:pt x="160" y="456"/>
                  </a:cubicBezTo>
                  <a:cubicBezTo>
                    <a:pt x="158" y="457"/>
                    <a:pt x="156" y="458"/>
                    <a:pt x="153" y="460"/>
                  </a:cubicBezTo>
                  <a:cubicBezTo>
                    <a:pt x="150" y="462"/>
                    <a:pt x="153" y="465"/>
                    <a:pt x="147" y="462"/>
                  </a:cubicBezTo>
                  <a:cubicBezTo>
                    <a:pt x="144" y="460"/>
                    <a:pt x="141" y="458"/>
                    <a:pt x="137" y="457"/>
                  </a:cubicBezTo>
                  <a:cubicBezTo>
                    <a:pt x="147" y="461"/>
                    <a:pt x="135" y="468"/>
                    <a:pt x="130" y="467"/>
                  </a:cubicBezTo>
                  <a:cubicBezTo>
                    <a:pt x="131" y="468"/>
                    <a:pt x="132" y="470"/>
                    <a:pt x="132" y="471"/>
                  </a:cubicBezTo>
                  <a:cubicBezTo>
                    <a:pt x="129" y="472"/>
                    <a:pt x="126" y="472"/>
                    <a:pt x="123" y="472"/>
                  </a:cubicBezTo>
                  <a:cubicBezTo>
                    <a:pt x="124" y="474"/>
                    <a:pt x="124" y="475"/>
                    <a:pt x="125" y="476"/>
                  </a:cubicBezTo>
                  <a:cubicBezTo>
                    <a:pt x="118" y="477"/>
                    <a:pt x="115" y="485"/>
                    <a:pt x="109" y="488"/>
                  </a:cubicBezTo>
                  <a:cubicBezTo>
                    <a:pt x="102" y="492"/>
                    <a:pt x="95" y="494"/>
                    <a:pt x="87" y="497"/>
                  </a:cubicBezTo>
                  <a:cubicBezTo>
                    <a:pt x="84" y="498"/>
                    <a:pt x="80" y="501"/>
                    <a:pt x="76" y="501"/>
                  </a:cubicBezTo>
                  <a:cubicBezTo>
                    <a:pt x="73" y="501"/>
                    <a:pt x="70" y="499"/>
                    <a:pt x="66" y="499"/>
                  </a:cubicBezTo>
                  <a:cubicBezTo>
                    <a:pt x="61" y="499"/>
                    <a:pt x="51" y="501"/>
                    <a:pt x="47" y="496"/>
                  </a:cubicBezTo>
                  <a:cubicBezTo>
                    <a:pt x="49" y="494"/>
                    <a:pt x="52" y="492"/>
                    <a:pt x="55" y="491"/>
                  </a:cubicBezTo>
                  <a:cubicBezTo>
                    <a:pt x="42" y="499"/>
                    <a:pt x="2" y="473"/>
                    <a:pt x="19" y="464"/>
                  </a:cubicBezTo>
                  <a:cubicBezTo>
                    <a:pt x="18" y="463"/>
                    <a:pt x="17" y="462"/>
                    <a:pt x="16" y="462"/>
                  </a:cubicBezTo>
                  <a:cubicBezTo>
                    <a:pt x="23" y="461"/>
                    <a:pt x="29" y="468"/>
                    <a:pt x="36" y="468"/>
                  </a:cubicBezTo>
                  <a:cubicBezTo>
                    <a:pt x="35" y="467"/>
                    <a:pt x="33" y="466"/>
                    <a:pt x="32" y="464"/>
                  </a:cubicBezTo>
                  <a:cubicBezTo>
                    <a:pt x="37" y="462"/>
                    <a:pt x="42" y="461"/>
                    <a:pt x="47" y="460"/>
                  </a:cubicBezTo>
                  <a:cubicBezTo>
                    <a:pt x="41" y="460"/>
                    <a:pt x="35" y="461"/>
                    <a:pt x="31" y="465"/>
                  </a:cubicBezTo>
                  <a:cubicBezTo>
                    <a:pt x="31" y="462"/>
                    <a:pt x="29" y="459"/>
                    <a:pt x="27" y="458"/>
                  </a:cubicBezTo>
                  <a:cubicBezTo>
                    <a:pt x="29" y="457"/>
                    <a:pt x="32" y="457"/>
                    <a:pt x="34" y="456"/>
                  </a:cubicBezTo>
                  <a:cubicBezTo>
                    <a:pt x="25" y="454"/>
                    <a:pt x="42" y="450"/>
                    <a:pt x="45" y="449"/>
                  </a:cubicBezTo>
                  <a:cubicBezTo>
                    <a:pt x="43" y="449"/>
                    <a:pt x="40" y="449"/>
                    <a:pt x="38" y="450"/>
                  </a:cubicBezTo>
                  <a:cubicBezTo>
                    <a:pt x="33" y="451"/>
                    <a:pt x="31" y="450"/>
                    <a:pt x="37" y="449"/>
                  </a:cubicBezTo>
                  <a:cubicBezTo>
                    <a:pt x="35" y="449"/>
                    <a:pt x="32" y="449"/>
                    <a:pt x="30" y="448"/>
                  </a:cubicBezTo>
                  <a:cubicBezTo>
                    <a:pt x="35" y="445"/>
                    <a:pt x="40" y="441"/>
                    <a:pt x="46" y="439"/>
                  </a:cubicBezTo>
                  <a:cubicBezTo>
                    <a:pt x="42" y="440"/>
                    <a:pt x="39" y="437"/>
                    <a:pt x="37" y="441"/>
                  </a:cubicBezTo>
                  <a:cubicBezTo>
                    <a:pt x="36" y="444"/>
                    <a:pt x="31" y="446"/>
                    <a:pt x="28" y="448"/>
                  </a:cubicBezTo>
                  <a:cubicBezTo>
                    <a:pt x="28" y="445"/>
                    <a:pt x="30" y="443"/>
                    <a:pt x="32" y="443"/>
                  </a:cubicBezTo>
                  <a:cubicBezTo>
                    <a:pt x="28" y="443"/>
                    <a:pt x="24" y="443"/>
                    <a:pt x="21" y="445"/>
                  </a:cubicBezTo>
                  <a:cubicBezTo>
                    <a:pt x="24" y="444"/>
                    <a:pt x="25" y="445"/>
                    <a:pt x="26" y="448"/>
                  </a:cubicBezTo>
                  <a:cubicBezTo>
                    <a:pt x="23" y="448"/>
                    <a:pt x="20" y="449"/>
                    <a:pt x="18" y="450"/>
                  </a:cubicBezTo>
                  <a:cubicBezTo>
                    <a:pt x="18" y="447"/>
                    <a:pt x="18" y="445"/>
                    <a:pt x="18" y="442"/>
                  </a:cubicBezTo>
                  <a:cubicBezTo>
                    <a:pt x="16" y="442"/>
                    <a:pt x="15" y="443"/>
                    <a:pt x="13" y="444"/>
                  </a:cubicBezTo>
                  <a:cubicBezTo>
                    <a:pt x="23" y="445"/>
                    <a:pt x="10" y="456"/>
                    <a:pt x="13" y="446"/>
                  </a:cubicBezTo>
                  <a:cubicBezTo>
                    <a:pt x="12" y="454"/>
                    <a:pt x="7" y="447"/>
                    <a:pt x="7" y="444"/>
                  </a:cubicBezTo>
                  <a:cubicBezTo>
                    <a:pt x="8" y="439"/>
                    <a:pt x="12" y="435"/>
                    <a:pt x="16" y="434"/>
                  </a:cubicBezTo>
                  <a:cubicBezTo>
                    <a:pt x="15" y="437"/>
                    <a:pt x="14" y="442"/>
                    <a:pt x="10" y="442"/>
                  </a:cubicBezTo>
                  <a:cubicBezTo>
                    <a:pt x="14" y="444"/>
                    <a:pt x="15" y="441"/>
                    <a:pt x="16" y="438"/>
                  </a:cubicBezTo>
                  <a:cubicBezTo>
                    <a:pt x="18" y="434"/>
                    <a:pt x="24" y="437"/>
                    <a:pt x="28" y="435"/>
                  </a:cubicBezTo>
                  <a:cubicBezTo>
                    <a:pt x="18" y="434"/>
                    <a:pt x="32" y="432"/>
                    <a:pt x="35" y="430"/>
                  </a:cubicBezTo>
                  <a:cubicBezTo>
                    <a:pt x="30" y="433"/>
                    <a:pt x="25" y="432"/>
                    <a:pt x="21" y="429"/>
                  </a:cubicBezTo>
                  <a:cubicBezTo>
                    <a:pt x="24" y="425"/>
                    <a:pt x="31" y="418"/>
                    <a:pt x="37" y="418"/>
                  </a:cubicBezTo>
                  <a:cubicBezTo>
                    <a:pt x="28" y="415"/>
                    <a:pt x="46" y="407"/>
                    <a:pt x="49" y="405"/>
                  </a:cubicBezTo>
                  <a:cubicBezTo>
                    <a:pt x="50" y="409"/>
                    <a:pt x="48" y="413"/>
                    <a:pt x="47" y="417"/>
                  </a:cubicBezTo>
                  <a:cubicBezTo>
                    <a:pt x="53" y="410"/>
                    <a:pt x="54" y="404"/>
                    <a:pt x="65" y="403"/>
                  </a:cubicBezTo>
                  <a:cubicBezTo>
                    <a:pt x="57" y="402"/>
                    <a:pt x="48" y="403"/>
                    <a:pt x="41" y="406"/>
                  </a:cubicBezTo>
                  <a:cubicBezTo>
                    <a:pt x="39" y="407"/>
                    <a:pt x="32" y="412"/>
                    <a:pt x="31" y="414"/>
                  </a:cubicBezTo>
                  <a:cubicBezTo>
                    <a:pt x="21" y="431"/>
                    <a:pt x="26" y="413"/>
                    <a:pt x="18" y="414"/>
                  </a:cubicBezTo>
                  <a:cubicBezTo>
                    <a:pt x="19" y="412"/>
                    <a:pt x="20" y="410"/>
                    <a:pt x="20" y="407"/>
                  </a:cubicBezTo>
                  <a:cubicBezTo>
                    <a:pt x="19" y="410"/>
                    <a:pt x="16" y="417"/>
                    <a:pt x="12" y="416"/>
                  </a:cubicBezTo>
                  <a:cubicBezTo>
                    <a:pt x="8" y="414"/>
                    <a:pt x="10" y="408"/>
                    <a:pt x="6" y="407"/>
                  </a:cubicBezTo>
                  <a:cubicBezTo>
                    <a:pt x="8" y="407"/>
                    <a:pt x="10" y="405"/>
                    <a:pt x="11" y="402"/>
                  </a:cubicBezTo>
                  <a:cubicBezTo>
                    <a:pt x="15" y="412"/>
                    <a:pt x="25" y="400"/>
                    <a:pt x="22" y="393"/>
                  </a:cubicBezTo>
                  <a:cubicBezTo>
                    <a:pt x="18" y="394"/>
                    <a:pt x="15" y="400"/>
                    <a:pt x="10" y="400"/>
                  </a:cubicBezTo>
                  <a:cubicBezTo>
                    <a:pt x="5" y="400"/>
                    <a:pt x="4" y="392"/>
                    <a:pt x="0" y="391"/>
                  </a:cubicBezTo>
                  <a:cubicBezTo>
                    <a:pt x="4" y="391"/>
                    <a:pt x="9" y="393"/>
                    <a:pt x="12" y="396"/>
                  </a:cubicBezTo>
                  <a:cubicBezTo>
                    <a:pt x="12" y="393"/>
                    <a:pt x="11" y="388"/>
                    <a:pt x="16" y="388"/>
                  </a:cubicBezTo>
                  <a:cubicBezTo>
                    <a:pt x="11" y="387"/>
                    <a:pt x="3" y="394"/>
                    <a:pt x="2" y="385"/>
                  </a:cubicBezTo>
                  <a:cubicBezTo>
                    <a:pt x="5" y="388"/>
                    <a:pt x="5" y="388"/>
                    <a:pt x="7" y="384"/>
                  </a:cubicBezTo>
                  <a:cubicBezTo>
                    <a:pt x="3" y="385"/>
                    <a:pt x="0" y="379"/>
                    <a:pt x="8" y="381"/>
                  </a:cubicBezTo>
                  <a:cubicBezTo>
                    <a:pt x="16" y="382"/>
                    <a:pt x="22" y="379"/>
                    <a:pt x="30" y="378"/>
                  </a:cubicBezTo>
                  <a:cubicBezTo>
                    <a:pt x="36" y="378"/>
                    <a:pt x="43" y="382"/>
                    <a:pt x="49" y="378"/>
                  </a:cubicBezTo>
                  <a:cubicBezTo>
                    <a:pt x="54" y="375"/>
                    <a:pt x="66" y="384"/>
                    <a:pt x="58" y="386"/>
                  </a:cubicBezTo>
                  <a:cubicBezTo>
                    <a:pt x="60" y="384"/>
                    <a:pt x="63" y="384"/>
                    <a:pt x="66" y="385"/>
                  </a:cubicBezTo>
                  <a:cubicBezTo>
                    <a:pt x="57" y="379"/>
                    <a:pt x="77" y="375"/>
                    <a:pt x="80" y="375"/>
                  </a:cubicBezTo>
                  <a:cubicBezTo>
                    <a:pt x="70" y="374"/>
                    <a:pt x="74" y="370"/>
                    <a:pt x="80" y="364"/>
                  </a:cubicBezTo>
                  <a:cubicBezTo>
                    <a:pt x="75" y="366"/>
                    <a:pt x="68" y="371"/>
                    <a:pt x="73" y="377"/>
                  </a:cubicBezTo>
                  <a:cubicBezTo>
                    <a:pt x="69" y="376"/>
                    <a:pt x="66" y="378"/>
                    <a:pt x="62" y="377"/>
                  </a:cubicBezTo>
                  <a:cubicBezTo>
                    <a:pt x="63" y="376"/>
                    <a:pt x="64" y="375"/>
                    <a:pt x="66" y="374"/>
                  </a:cubicBezTo>
                  <a:cubicBezTo>
                    <a:pt x="62" y="376"/>
                    <a:pt x="44" y="377"/>
                    <a:pt x="52" y="370"/>
                  </a:cubicBezTo>
                  <a:cubicBezTo>
                    <a:pt x="48" y="371"/>
                    <a:pt x="49" y="374"/>
                    <a:pt x="46" y="377"/>
                  </a:cubicBezTo>
                  <a:cubicBezTo>
                    <a:pt x="43" y="381"/>
                    <a:pt x="37" y="377"/>
                    <a:pt x="33" y="376"/>
                  </a:cubicBezTo>
                  <a:cubicBezTo>
                    <a:pt x="29" y="376"/>
                    <a:pt x="21" y="378"/>
                    <a:pt x="17" y="379"/>
                  </a:cubicBezTo>
                  <a:cubicBezTo>
                    <a:pt x="12" y="381"/>
                    <a:pt x="9" y="376"/>
                    <a:pt x="5" y="375"/>
                  </a:cubicBezTo>
                  <a:cubicBezTo>
                    <a:pt x="11" y="375"/>
                    <a:pt x="7" y="373"/>
                    <a:pt x="5" y="371"/>
                  </a:cubicBezTo>
                  <a:cubicBezTo>
                    <a:pt x="9" y="369"/>
                    <a:pt x="15" y="368"/>
                    <a:pt x="20" y="369"/>
                  </a:cubicBezTo>
                  <a:cubicBezTo>
                    <a:pt x="15" y="367"/>
                    <a:pt x="9" y="369"/>
                    <a:pt x="5" y="370"/>
                  </a:cubicBezTo>
                  <a:cubicBezTo>
                    <a:pt x="8" y="366"/>
                    <a:pt x="7" y="365"/>
                    <a:pt x="2" y="367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54" name="Freeform 513"/>
            <p:cNvSpPr>
              <a:spLocks/>
            </p:cNvSpPr>
            <p:nvPr/>
          </p:nvSpPr>
          <p:spPr bwMode="auto">
            <a:xfrm>
              <a:off x="5425943" y="9187917"/>
              <a:ext cx="12237" cy="6119"/>
            </a:xfrm>
            <a:custGeom>
              <a:avLst/>
              <a:gdLst/>
              <a:ahLst/>
              <a:cxnLst>
                <a:cxn ang="0">
                  <a:pos x="3" y="4"/>
                </a:cxn>
                <a:cxn ang="0">
                  <a:pos x="0" y="1"/>
                </a:cxn>
                <a:cxn ang="0">
                  <a:pos x="7" y="4"/>
                </a:cxn>
                <a:cxn ang="0">
                  <a:pos x="3" y="4"/>
                </a:cxn>
              </a:cxnLst>
              <a:rect l="0" t="0" r="r" b="b"/>
              <a:pathLst>
                <a:path w="7" h="4">
                  <a:moveTo>
                    <a:pt x="3" y="4"/>
                  </a:moveTo>
                  <a:cubicBezTo>
                    <a:pt x="2" y="3"/>
                    <a:pt x="1" y="2"/>
                    <a:pt x="0" y="1"/>
                  </a:cubicBezTo>
                  <a:cubicBezTo>
                    <a:pt x="3" y="0"/>
                    <a:pt x="5" y="1"/>
                    <a:pt x="7" y="4"/>
                  </a:cubicBezTo>
                  <a:cubicBezTo>
                    <a:pt x="6" y="4"/>
                    <a:pt x="5" y="4"/>
                    <a:pt x="3" y="4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55" name="Freeform 514"/>
            <p:cNvSpPr>
              <a:spLocks/>
            </p:cNvSpPr>
            <p:nvPr/>
          </p:nvSpPr>
          <p:spPr bwMode="auto">
            <a:xfrm>
              <a:off x="5419825" y="9077778"/>
              <a:ext cx="30594" cy="6119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12" y="3"/>
                </a:cxn>
                <a:cxn ang="0">
                  <a:pos x="0" y="2"/>
                </a:cxn>
                <a:cxn ang="0">
                  <a:pos x="8" y="2"/>
                </a:cxn>
              </a:cxnLst>
              <a:rect l="0" t="0" r="r" b="b"/>
              <a:pathLst>
                <a:path w="12" h="4">
                  <a:moveTo>
                    <a:pt x="8" y="2"/>
                  </a:moveTo>
                  <a:cubicBezTo>
                    <a:pt x="10" y="2"/>
                    <a:pt x="11" y="3"/>
                    <a:pt x="12" y="3"/>
                  </a:cubicBezTo>
                  <a:cubicBezTo>
                    <a:pt x="8" y="4"/>
                    <a:pt x="4" y="4"/>
                    <a:pt x="0" y="2"/>
                  </a:cubicBezTo>
                  <a:cubicBezTo>
                    <a:pt x="3" y="1"/>
                    <a:pt x="6" y="0"/>
                    <a:pt x="8" y="2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56" name="Freeform 515"/>
            <p:cNvSpPr>
              <a:spLocks/>
            </p:cNvSpPr>
            <p:nvPr/>
          </p:nvSpPr>
          <p:spPr bwMode="auto">
            <a:xfrm>
              <a:off x="5450419" y="9187917"/>
              <a:ext cx="30594" cy="24476"/>
            </a:xfrm>
            <a:custGeom>
              <a:avLst/>
              <a:gdLst/>
              <a:ahLst/>
              <a:cxnLst>
                <a:cxn ang="0">
                  <a:pos x="7" y="10"/>
                </a:cxn>
                <a:cxn ang="0">
                  <a:pos x="0" y="6"/>
                </a:cxn>
                <a:cxn ang="0">
                  <a:pos x="11" y="0"/>
                </a:cxn>
                <a:cxn ang="0">
                  <a:pos x="7" y="10"/>
                </a:cxn>
              </a:cxnLst>
              <a:rect l="0" t="0" r="r" b="b"/>
              <a:pathLst>
                <a:path w="12" h="10">
                  <a:moveTo>
                    <a:pt x="7" y="10"/>
                  </a:moveTo>
                  <a:cubicBezTo>
                    <a:pt x="4" y="9"/>
                    <a:pt x="2" y="8"/>
                    <a:pt x="0" y="6"/>
                  </a:cubicBezTo>
                  <a:cubicBezTo>
                    <a:pt x="4" y="4"/>
                    <a:pt x="8" y="3"/>
                    <a:pt x="11" y="0"/>
                  </a:cubicBezTo>
                  <a:cubicBezTo>
                    <a:pt x="12" y="4"/>
                    <a:pt x="12" y="9"/>
                    <a:pt x="7" y="10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57" name="Freeform 516"/>
            <p:cNvSpPr>
              <a:spLocks/>
            </p:cNvSpPr>
            <p:nvPr/>
          </p:nvSpPr>
          <p:spPr bwMode="auto">
            <a:xfrm>
              <a:off x="5505488" y="9285817"/>
              <a:ext cx="24476" cy="1223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0" y="2"/>
                </a:cxn>
                <a:cxn ang="0">
                  <a:pos x="0" y="7"/>
                </a:cxn>
              </a:cxnLst>
              <a:rect l="0" t="0" r="r" b="b"/>
              <a:pathLst>
                <a:path w="10" h="7">
                  <a:moveTo>
                    <a:pt x="0" y="7"/>
                  </a:moveTo>
                  <a:cubicBezTo>
                    <a:pt x="1" y="0"/>
                    <a:pt x="5" y="4"/>
                    <a:pt x="10" y="2"/>
                  </a:cubicBezTo>
                  <a:cubicBezTo>
                    <a:pt x="6" y="3"/>
                    <a:pt x="3" y="4"/>
                    <a:pt x="0" y="7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58" name="Freeform 517"/>
            <p:cNvSpPr>
              <a:spLocks/>
            </p:cNvSpPr>
            <p:nvPr/>
          </p:nvSpPr>
          <p:spPr bwMode="auto">
            <a:xfrm>
              <a:off x="5621745" y="8973760"/>
              <a:ext cx="6119" cy="6119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" y="0"/>
                </a:cxn>
                <a:cxn ang="0">
                  <a:pos x="0" y="3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1" y="2"/>
                    <a:pt x="1" y="1"/>
                    <a:pt x="2" y="0"/>
                  </a:cubicBezTo>
                  <a:cubicBezTo>
                    <a:pt x="3" y="2"/>
                    <a:pt x="2" y="1"/>
                    <a:pt x="0" y="3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59" name="Freeform 518"/>
            <p:cNvSpPr>
              <a:spLocks/>
            </p:cNvSpPr>
            <p:nvPr/>
          </p:nvSpPr>
          <p:spPr bwMode="auto">
            <a:xfrm>
              <a:off x="7004587" y="8386358"/>
              <a:ext cx="24476" cy="30594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11" y="4"/>
                </a:cxn>
                <a:cxn ang="0">
                  <a:pos x="7" y="2"/>
                </a:cxn>
              </a:cxnLst>
              <a:rect l="0" t="0" r="r" b="b"/>
              <a:pathLst>
                <a:path w="11" h="11">
                  <a:moveTo>
                    <a:pt x="7" y="2"/>
                  </a:moveTo>
                  <a:cubicBezTo>
                    <a:pt x="0" y="0"/>
                    <a:pt x="3" y="11"/>
                    <a:pt x="11" y="4"/>
                  </a:cubicBezTo>
                  <a:cubicBezTo>
                    <a:pt x="8" y="6"/>
                    <a:pt x="6" y="5"/>
                    <a:pt x="7" y="2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60" name="Freeform 519"/>
            <p:cNvSpPr>
              <a:spLocks/>
            </p:cNvSpPr>
            <p:nvPr/>
          </p:nvSpPr>
          <p:spPr bwMode="auto">
            <a:xfrm>
              <a:off x="7041300" y="10307653"/>
              <a:ext cx="293701" cy="312058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5" y="12"/>
                </a:cxn>
                <a:cxn ang="0">
                  <a:pos x="11" y="11"/>
                </a:cxn>
                <a:cxn ang="0">
                  <a:pos x="28" y="8"/>
                </a:cxn>
                <a:cxn ang="0">
                  <a:pos x="56" y="19"/>
                </a:cxn>
                <a:cxn ang="0">
                  <a:pos x="62" y="24"/>
                </a:cxn>
                <a:cxn ang="0">
                  <a:pos x="72" y="24"/>
                </a:cxn>
                <a:cxn ang="0">
                  <a:pos x="80" y="28"/>
                </a:cxn>
                <a:cxn ang="0">
                  <a:pos x="86" y="33"/>
                </a:cxn>
                <a:cxn ang="0">
                  <a:pos x="94" y="48"/>
                </a:cxn>
                <a:cxn ang="0">
                  <a:pos x="97" y="56"/>
                </a:cxn>
                <a:cxn ang="0">
                  <a:pos x="101" y="56"/>
                </a:cxn>
                <a:cxn ang="0">
                  <a:pos x="98" y="70"/>
                </a:cxn>
                <a:cxn ang="0">
                  <a:pos x="116" y="88"/>
                </a:cxn>
                <a:cxn ang="0">
                  <a:pos x="123" y="93"/>
                </a:cxn>
                <a:cxn ang="0">
                  <a:pos x="95" y="94"/>
                </a:cxn>
                <a:cxn ang="0">
                  <a:pos x="93" y="88"/>
                </a:cxn>
                <a:cxn ang="0">
                  <a:pos x="83" y="111"/>
                </a:cxn>
                <a:cxn ang="0">
                  <a:pos x="74" y="127"/>
                </a:cxn>
                <a:cxn ang="0">
                  <a:pos x="72" y="131"/>
                </a:cxn>
                <a:cxn ang="0">
                  <a:pos x="64" y="134"/>
                </a:cxn>
                <a:cxn ang="0">
                  <a:pos x="59" y="123"/>
                </a:cxn>
                <a:cxn ang="0">
                  <a:pos x="59" y="87"/>
                </a:cxn>
                <a:cxn ang="0">
                  <a:pos x="46" y="64"/>
                </a:cxn>
                <a:cxn ang="0">
                  <a:pos x="23" y="37"/>
                </a:cxn>
                <a:cxn ang="0">
                  <a:pos x="0" y="16"/>
                </a:cxn>
              </a:cxnLst>
              <a:rect l="0" t="0" r="r" b="b"/>
              <a:pathLst>
                <a:path w="127" h="134">
                  <a:moveTo>
                    <a:pt x="0" y="16"/>
                  </a:moveTo>
                  <a:cubicBezTo>
                    <a:pt x="4" y="14"/>
                    <a:pt x="3" y="16"/>
                    <a:pt x="5" y="12"/>
                  </a:cubicBezTo>
                  <a:cubicBezTo>
                    <a:pt x="6" y="10"/>
                    <a:pt x="9" y="10"/>
                    <a:pt x="11" y="11"/>
                  </a:cubicBezTo>
                  <a:cubicBezTo>
                    <a:pt x="17" y="11"/>
                    <a:pt x="23" y="11"/>
                    <a:pt x="28" y="8"/>
                  </a:cubicBezTo>
                  <a:cubicBezTo>
                    <a:pt x="38" y="0"/>
                    <a:pt x="45" y="24"/>
                    <a:pt x="56" y="19"/>
                  </a:cubicBezTo>
                  <a:cubicBezTo>
                    <a:pt x="57" y="26"/>
                    <a:pt x="61" y="18"/>
                    <a:pt x="62" y="24"/>
                  </a:cubicBezTo>
                  <a:cubicBezTo>
                    <a:pt x="63" y="18"/>
                    <a:pt x="70" y="21"/>
                    <a:pt x="72" y="24"/>
                  </a:cubicBezTo>
                  <a:cubicBezTo>
                    <a:pt x="74" y="26"/>
                    <a:pt x="78" y="30"/>
                    <a:pt x="80" y="28"/>
                  </a:cubicBezTo>
                  <a:cubicBezTo>
                    <a:pt x="83" y="26"/>
                    <a:pt x="83" y="30"/>
                    <a:pt x="86" y="33"/>
                  </a:cubicBezTo>
                  <a:cubicBezTo>
                    <a:pt x="91" y="40"/>
                    <a:pt x="89" y="42"/>
                    <a:pt x="94" y="48"/>
                  </a:cubicBezTo>
                  <a:cubicBezTo>
                    <a:pt x="95" y="50"/>
                    <a:pt x="95" y="55"/>
                    <a:pt x="97" y="56"/>
                  </a:cubicBezTo>
                  <a:cubicBezTo>
                    <a:pt x="99" y="58"/>
                    <a:pt x="99" y="54"/>
                    <a:pt x="101" y="56"/>
                  </a:cubicBezTo>
                  <a:cubicBezTo>
                    <a:pt x="105" y="61"/>
                    <a:pt x="96" y="76"/>
                    <a:pt x="98" y="70"/>
                  </a:cubicBezTo>
                  <a:cubicBezTo>
                    <a:pt x="102" y="59"/>
                    <a:pt x="127" y="84"/>
                    <a:pt x="116" y="88"/>
                  </a:cubicBezTo>
                  <a:cubicBezTo>
                    <a:pt x="119" y="89"/>
                    <a:pt x="120" y="92"/>
                    <a:pt x="123" y="93"/>
                  </a:cubicBezTo>
                  <a:cubicBezTo>
                    <a:pt x="115" y="102"/>
                    <a:pt x="101" y="83"/>
                    <a:pt x="95" y="94"/>
                  </a:cubicBezTo>
                  <a:cubicBezTo>
                    <a:pt x="94" y="92"/>
                    <a:pt x="93" y="90"/>
                    <a:pt x="93" y="88"/>
                  </a:cubicBezTo>
                  <a:cubicBezTo>
                    <a:pt x="80" y="93"/>
                    <a:pt x="90" y="102"/>
                    <a:pt x="83" y="111"/>
                  </a:cubicBezTo>
                  <a:cubicBezTo>
                    <a:pt x="79" y="117"/>
                    <a:pt x="77" y="121"/>
                    <a:pt x="74" y="127"/>
                  </a:cubicBezTo>
                  <a:cubicBezTo>
                    <a:pt x="73" y="128"/>
                    <a:pt x="73" y="131"/>
                    <a:pt x="72" y="131"/>
                  </a:cubicBezTo>
                  <a:cubicBezTo>
                    <a:pt x="69" y="132"/>
                    <a:pt x="64" y="129"/>
                    <a:pt x="64" y="134"/>
                  </a:cubicBezTo>
                  <a:cubicBezTo>
                    <a:pt x="59" y="130"/>
                    <a:pt x="61" y="128"/>
                    <a:pt x="59" y="123"/>
                  </a:cubicBezTo>
                  <a:cubicBezTo>
                    <a:pt x="53" y="107"/>
                    <a:pt x="61" y="97"/>
                    <a:pt x="59" y="87"/>
                  </a:cubicBezTo>
                  <a:cubicBezTo>
                    <a:pt x="58" y="80"/>
                    <a:pt x="50" y="68"/>
                    <a:pt x="46" y="64"/>
                  </a:cubicBezTo>
                  <a:cubicBezTo>
                    <a:pt x="36" y="55"/>
                    <a:pt x="30" y="49"/>
                    <a:pt x="23" y="37"/>
                  </a:cubicBezTo>
                  <a:cubicBezTo>
                    <a:pt x="18" y="28"/>
                    <a:pt x="13" y="17"/>
                    <a:pt x="0" y="16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61" name="Freeform 520"/>
            <p:cNvSpPr>
              <a:spLocks/>
            </p:cNvSpPr>
            <p:nvPr/>
          </p:nvSpPr>
          <p:spPr bwMode="auto">
            <a:xfrm>
              <a:off x="7842859" y="11666019"/>
              <a:ext cx="122376" cy="171326"/>
            </a:xfrm>
            <a:custGeom>
              <a:avLst/>
              <a:gdLst/>
              <a:ahLst/>
              <a:cxnLst>
                <a:cxn ang="0">
                  <a:pos x="0" y="71"/>
                </a:cxn>
                <a:cxn ang="0">
                  <a:pos x="15" y="35"/>
                </a:cxn>
                <a:cxn ang="0">
                  <a:pos x="18" y="18"/>
                </a:cxn>
                <a:cxn ang="0">
                  <a:pos x="26" y="4"/>
                </a:cxn>
                <a:cxn ang="0">
                  <a:pos x="37" y="4"/>
                </a:cxn>
                <a:cxn ang="0">
                  <a:pos x="40" y="10"/>
                </a:cxn>
                <a:cxn ang="0">
                  <a:pos x="45" y="12"/>
                </a:cxn>
                <a:cxn ang="0">
                  <a:pos x="49" y="19"/>
                </a:cxn>
                <a:cxn ang="0">
                  <a:pos x="44" y="39"/>
                </a:cxn>
                <a:cxn ang="0">
                  <a:pos x="33" y="50"/>
                </a:cxn>
                <a:cxn ang="0">
                  <a:pos x="19" y="64"/>
                </a:cxn>
                <a:cxn ang="0">
                  <a:pos x="17" y="62"/>
                </a:cxn>
                <a:cxn ang="0">
                  <a:pos x="14" y="70"/>
                </a:cxn>
                <a:cxn ang="0">
                  <a:pos x="0" y="71"/>
                </a:cxn>
              </a:cxnLst>
              <a:rect l="0" t="0" r="r" b="b"/>
              <a:pathLst>
                <a:path w="54" h="75">
                  <a:moveTo>
                    <a:pt x="0" y="71"/>
                  </a:moveTo>
                  <a:cubicBezTo>
                    <a:pt x="8" y="62"/>
                    <a:pt x="8" y="45"/>
                    <a:pt x="15" y="35"/>
                  </a:cubicBezTo>
                  <a:cubicBezTo>
                    <a:pt x="18" y="30"/>
                    <a:pt x="14" y="23"/>
                    <a:pt x="18" y="18"/>
                  </a:cubicBezTo>
                  <a:cubicBezTo>
                    <a:pt x="21" y="14"/>
                    <a:pt x="29" y="10"/>
                    <a:pt x="26" y="4"/>
                  </a:cubicBezTo>
                  <a:cubicBezTo>
                    <a:pt x="29" y="4"/>
                    <a:pt x="34" y="6"/>
                    <a:pt x="37" y="4"/>
                  </a:cubicBezTo>
                  <a:cubicBezTo>
                    <a:pt x="44" y="0"/>
                    <a:pt x="39" y="8"/>
                    <a:pt x="40" y="10"/>
                  </a:cubicBezTo>
                  <a:cubicBezTo>
                    <a:pt x="40" y="10"/>
                    <a:pt x="44" y="11"/>
                    <a:pt x="45" y="12"/>
                  </a:cubicBezTo>
                  <a:cubicBezTo>
                    <a:pt x="48" y="15"/>
                    <a:pt x="46" y="14"/>
                    <a:pt x="49" y="19"/>
                  </a:cubicBezTo>
                  <a:cubicBezTo>
                    <a:pt x="54" y="29"/>
                    <a:pt x="37" y="31"/>
                    <a:pt x="44" y="39"/>
                  </a:cubicBezTo>
                  <a:cubicBezTo>
                    <a:pt x="37" y="37"/>
                    <a:pt x="25" y="42"/>
                    <a:pt x="33" y="50"/>
                  </a:cubicBezTo>
                  <a:cubicBezTo>
                    <a:pt x="30" y="50"/>
                    <a:pt x="19" y="61"/>
                    <a:pt x="19" y="64"/>
                  </a:cubicBezTo>
                  <a:cubicBezTo>
                    <a:pt x="18" y="64"/>
                    <a:pt x="17" y="63"/>
                    <a:pt x="17" y="62"/>
                  </a:cubicBezTo>
                  <a:cubicBezTo>
                    <a:pt x="16" y="65"/>
                    <a:pt x="16" y="67"/>
                    <a:pt x="14" y="70"/>
                  </a:cubicBezTo>
                  <a:cubicBezTo>
                    <a:pt x="12" y="75"/>
                    <a:pt x="4" y="68"/>
                    <a:pt x="0" y="71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62" name="Freeform 521"/>
            <p:cNvSpPr>
              <a:spLocks/>
            </p:cNvSpPr>
            <p:nvPr/>
          </p:nvSpPr>
          <p:spPr bwMode="auto">
            <a:xfrm>
              <a:off x="8558755" y="9665181"/>
              <a:ext cx="3083862" cy="1425674"/>
            </a:xfrm>
            <a:custGeom>
              <a:avLst/>
              <a:gdLst/>
              <a:ahLst/>
              <a:cxnLst>
                <a:cxn ang="0">
                  <a:pos x="10" y="224"/>
                </a:cxn>
                <a:cxn ang="0">
                  <a:pos x="71" y="190"/>
                </a:cxn>
                <a:cxn ang="0">
                  <a:pos x="130" y="156"/>
                </a:cxn>
                <a:cxn ang="0">
                  <a:pos x="223" y="176"/>
                </a:cxn>
                <a:cxn ang="0">
                  <a:pos x="277" y="197"/>
                </a:cxn>
                <a:cxn ang="0">
                  <a:pos x="327" y="180"/>
                </a:cxn>
                <a:cxn ang="0">
                  <a:pos x="376" y="188"/>
                </a:cxn>
                <a:cxn ang="0">
                  <a:pos x="447" y="195"/>
                </a:cxn>
                <a:cxn ang="0">
                  <a:pos x="434" y="156"/>
                </a:cxn>
                <a:cxn ang="0">
                  <a:pos x="421" y="112"/>
                </a:cxn>
                <a:cxn ang="0">
                  <a:pos x="429" y="87"/>
                </a:cxn>
                <a:cxn ang="0">
                  <a:pos x="422" y="61"/>
                </a:cxn>
                <a:cxn ang="0">
                  <a:pos x="481" y="51"/>
                </a:cxn>
                <a:cxn ang="0">
                  <a:pos x="541" y="40"/>
                </a:cxn>
                <a:cxn ang="0">
                  <a:pos x="648" y="4"/>
                </a:cxn>
                <a:cxn ang="0">
                  <a:pos x="713" y="12"/>
                </a:cxn>
                <a:cxn ang="0">
                  <a:pos x="755" y="50"/>
                </a:cxn>
                <a:cxn ang="0">
                  <a:pos x="788" y="59"/>
                </a:cxn>
                <a:cxn ang="0">
                  <a:pos x="820" y="81"/>
                </a:cxn>
                <a:cxn ang="0">
                  <a:pos x="873" y="55"/>
                </a:cxn>
                <a:cxn ang="0">
                  <a:pos x="911" y="44"/>
                </a:cxn>
                <a:cxn ang="0">
                  <a:pos x="1044" y="159"/>
                </a:cxn>
                <a:cxn ang="0">
                  <a:pos x="1108" y="175"/>
                </a:cxn>
                <a:cxn ang="0">
                  <a:pos x="1165" y="186"/>
                </a:cxn>
                <a:cxn ang="0">
                  <a:pos x="1260" y="231"/>
                </a:cxn>
                <a:cxn ang="0">
                  <a:pos x="1320" y="242"/>
                </a:cxn>
                <a:cxn ang="0">
                  <a:pos x="1324" y="287"/>
                </a:cxn>
                <a:cxn ang="0">
                  <a:pos x="1276" y="349"/>
                </a:cxn>
                <a:cxn ang="0">
                  <a:pos x="1242" y="425"/>
                </a:cxn>
                <a:cxn ang="0">
                  <a:pos x="1185" y="447"/>
                </a:cxn>
                <a:cxn ang="0">
                  <a:pos x="1213" y="523"/>
                </a:cxn>
                <a:cxn ang="0">
                  <a:pos x="1140" y="522"/>
                </a:cxn>
                <a:cxn ang="0">
                  <a:pos x="990" y="506"/>
                </a:cxn>
                <a:cxn ang="0">
                  <a:pos x="913" y="524"/>
                </a:cxn>
                <a:cxn ang="0">
                  <a:pos x="870" y="560"/>
                </a:cxn>
                <a:cxn ang="0">
                  <a:pos x="828" y="619"/>
                </a:cxn>
                <a:cxn ang="0">
                  <a:pos x="725" y="559"/>
                </a:cxn>
                <a:cxn ang="0">
                  <a:pos x="603" y="491"/>
                </a:cxn>
                <a:cxn ang="0">
                  <a:pos x="510" y="443"/>
                </a:cxn>
                <a:cxn ang="0">
                  <a:pos x="490" y="403"/>
                </a:cxn>
                <a:cxn ang="0">
                  <a:pos x="466" y="388"/>
                </a:cxn>
                <a:cxn ang="0">
                  <a:pos x="451" y="400"/>
                </a:cxn>
                <a:cxn ang="0">
                  <a:pos x="348" y="433"/>
                </a:cxn>
                <a:cxn ang="0">
                  <a:pos x="289" y="548"/>
                </a:cxn>
                <a:cxn ang="0">
                  <a:pos x="236" y="523"/>
                </a:cxn>
                <a:cxn ang="0">
                  <a:pos x="186" y="476"/>
                </a:cxn>
                <a:cxn ang="0">
                  <a:pos x="201" y="454"/>
                </a:cxn>
                <a:cxn ang="0">
                  <a:pos x="216" y="416"/>
                </a:cxn>
                <a:cxn ang="0">
                  <a:pos x="209" y="352"/>
                </a:cxn>
                <a:cxn ang="0">
                  <a:pos x="120" y="368"/>
                </a:cxn>
                <a:cxn ang="0">
                  <a:pos x="107" y="376"/>
                </a:cxn>
                <a:cxn ang="0">
                  <a:pos x="30" y="318"/>
                </a:cxn>
                <a:cxn ang="0">
                  <a:pos x="0" y="281"/>
                </a:cxn>
              </a:cxnLst>
              <a:rect l="0" t="0" r="r" b="b"/>
              <a:pathLst>
                <a:path w="1345" h="619">
                  <a:moveTo>
                    <a:pt x="0" y="279"/>
                  </a:moveTo>
                  <a:cubicBezTo>
                    <a:pt x="2" y="273"/>
                    <a:pt x="3" y="268"/>
                    <a:pt x="8" y="265"/>
                  </a:cubicBezTo>
                  <a:cubicBezTo>
                    <a:pt x="11" y="263"/>
                    <a:pt x="13" y="260"/>
                    <a:pt x="11" y="258"/>
                  </a:cubicBezTo>
                  <a:cubicBezTo>
                    <a:pt x="7" y="251"/>
                    <a:pt x="1" y="251"/>
                    <a:pt x="0" y="242"/>
                  </a:cubicBezTo>
                  <a:cubicBezTo>
                    <a:pt x="0" y="231"/>
                    <a:pt x="4" y="230"/>
                    <a:pt x="10" y="224"/>
                  </a:cubicBezTo>
                  <a:cubicBezTo>
                    <a:pt x="15" y="220"/>
                    <a:pt x="9" y="211"/>
                    <a:pt x="13" y="207"/>
                  </a:cubicBezTo>
                  <a:cubicBezTo>
                    <a:pt x="24" y="196"/>
                    <a:pt x="42" y="228"/>
                    <a:pt x="51" y="229"/>
                  </a:cubicBezTo>
                  <a:cubicBezTo>
                    <a:pt x="56" y="230"/>
                    <a:pt x="70" y="225"/>
                    <a:pt x="63" y="218"/>
                  </a:cubicBezTo>
                  <a:cubicBezTo>
                    <a:pt x="57" y="213"/>
                    <a:pt x="57" y="199"/>
                    <a:pt x="50" y="197"/>
                  </a:cubicBezTo>
                  <a:cubicBezTo>
                    <a:pt x="59" y="198"/>
                    <a:pt x="62" y="196"/>
                    <a:pt x="71" y="190"/>
                  </a:cubicBezTo>
                  <a:cubicBezTo>
                    <a:pt x="79" y="185"/>
                    <a:pt x="66" y="180"/>
                    <a:pt x="74" y="177"/>
                  </a:cubicBezTo>
                  <a:cubicBezTo>
                    <a:pt x="90" y="178"/>
                    <a:pt x="82" y="172"/>
                    <a:pt x="99" y="169"/>
                  </a:cubicBezTo>
                  <a:cubicBezTo>
                    <a:pt x="106" y="168"/>
                    <a:pt x="101" y="152"/>
                    <a:pt x="112" y="157"/>
                  </a:cubicBezTo>
                  <a:cubicBezTo>
                    <a:pt x="111" y="155"/>
                    <a:pt x="111" y="153"/>
                    <a:pt x="110" y="150"/>
                  </a:cubicBezTo>
                  <a:cubicBezTo>
                    <a:pt x="113" y="151"/>
                    <a:pt x="129" y="154"/>
                    <a:pt x="130" y="156"/>
                  </a:cubicBezTo>
                  <a:cubicBezTo>
                    <a:pt x="133" y="168"/>
                    <a:pt x="139" y="155"/>
                    <a:pt x="143" y="162"/>
                  </a:cubicBezTo>
                  <a:cubicBezTo>
                    <a:pt x="145" y="159"/>
                    <a:pt x="144" y="156"/>
                    <a:pt x="147" y="154"/>
                  </a:cubicBezTo>
                  <a:cubicBezTo>
                    <a:pt x="153" y="153"/>
                    <a:pt x="156" y="151"/>
                    <a:pt x="161" y="149"/>
                  </a:cubicBezTo>
                  <a:cubicBezTo>
                    <a:pt x="168" y="171"/>
                    <a:pt x="189" y="155"/>
                    <a:pt x="203" y="164"/>
                  </a:cubicBezTo>
                  <a:cubicBezTo>
                    <a:pt x="208" y="169"/>
                    <a:pt x="204" y="171"/>
                    <a:pt x="223" y="176"/>
                  </a:cubicBezTo>
                  <a:cubicBezTo>
                    <a:pt x="230" y="182"/>
                    <a:pt x="235" y="184"/>
                    <a:pt x="241" y="188"/>
                  </a:cubicBezTo>
                  <a:cubicBezTo>
                    <a:pt x="239" y="191"/>
                    <a:pt x="243" y="204"/>
                    <a:pt x="246" y="201"/>
                  </a:cubicBezTo>
                  <a:cubicBezTo>
                    <a:pt x="254" y="194"/>
                    <a:pt x="240" y="186"/>
                    <a:pt x="240" y="181"/>
                  </a:cubicBezTo>
                  <a:cubicBezTo>
                    <a:pt x="245" y="178"/>
                    <a:pt x="254" y="184"/>
                    <a:pt x="258" y="187"/>
                  </a:cubicBezTo>
                  <a:cubicBezTo>
                    <a:pt x="263" y="193"/>
                    <a:pt x="272" y="192"/>
                    <a:pt x="277" y="197"/>
                  </a:cubicBezTo>
                  <a:cubicBezTo>
                    <a:pt x="283" y="202"/>
                    <a:pt x="287" y="199"/>
                    <a:pt x="293" y="194"/>
                  </a:cubicBezTo>
                  <a:cubicBezTo>
                    <a:pt x="294" y="193"/>
                    <a:pt x="293" y="190"/>
                    <a:pt x="295" y="188"/>
                  </a:cubicBezTo>
                  <a:cubicBezTo>
                    <a:pt x="299" y="186"/>
                    <a:pt x="303" y="184"/>
                    <a:pt x="302" y="179"/>
                  </a:cubicBezTo>
                  <a:cubicBezTo>
                    <a:pt x="305" y="180"/>
                    <a:pt x="308" y="181"/>
                    <a:pt x="310" y="183"/>
                  </a:cubicBezTo>
                  <a:cubicBezTo>
                    <a:pt x="310" y="177"/>
                    <a:pt x="325" y="176"/>
                    <a:pt x="327" y="180"/>
                  </a:cubicBezTo>
                  <a:cubicBezTo>
                    <a:pt x="329" y="182"/>
                    <a:pt x="333" y="185"/>
                    <a:pt x="335" y="186"/>
                  </a:cubicBezTo>
                  <a:cubicBezTo>
                    <a:pt x="339" y="189"/>
                    <a:pt x="342" y="184"/>
                    <a:pt x="346" y="186"/>
                  </a:cubicBezTo>
                  <a:cubicBezTo>
                    <a:pt x="346" y="174"/>
                    <a:pt x="345" y="177"/>
                    <a:pt x="354" y="179"/>
                  </a:cubicBezTo>
                  <a:cubicBezTo>
                    <a:pt x="360" y="180"/>
                    <a:pt x="361" y="173"/>
                    <a:pt x="366" y="176"/>
                  </a:cubicBezTo>
                  <a:cubicBezTo>
                    <a:pt x="371" y="179"/>
                    <a:pt x="373" y="184"/>
                    <a:pt x="376" y="188"/>
                  </a:cubicBezTo>
                  <a:cubicBezTo>
                    <a:pt x="384" y="199"/>
                    <a:pt x="414" y="193"/>
                    <a:pt x="409" y="202"/>
                  </a:cubicBezTo>
                  <a:cubicBezTo>
                    <a:pt x="413" y="201"/>
                    <a:pt x="417" y="202"/>
                    <a:pt x="419" y="197"/>
                  </a:cubicBezTo>
                  <a:cubicBezTo>
                    <a:pt x="420" y="195"/>
                    <a:pt x="418" y="189"/>
                    <a:pt x="422" y="187"/>
                  </a:cubicBezTo>
                  <a:cubicBezTo>
                    <a:pt x="426" y="186"/>
                    <a:pt x="428" y="192"/>
                    <a:pt x="431" y="194"/>
                  </a:cubicBezTo>
                  <a:cubicBezTo>
                    <a:pt x="435" y="196"/>
                    <a:pt x="442" y="196"/>
                    <a:pt x="447" y="195"/>
                  </a:cubicBezTo>
                  <a:cubicBezTo>
                    <a:pt x="452" y="195"/>
                    <a:pt x="466" y="194"/>
                    <a:pt x="468" y="187"/>
                  </a:cubicBezTo>
                  <a:cubicBezTo>
                    <a:pt x="468" y="183"/>
                    <a:pt x="463" y="172"/>
                    <a:pt x="470" y="171"/>
                  </a:cubicBezTo>
                  <a:cubicBezTo>
                    <a:pt x="465" y="169"/>
                    <a:pt x="461" y="165"/>
                    <a:pt x="456" y="164"/>
                  </a:cubicBezTo>
                  <a:cubicBezTo>
                    <a:pt x="451" y="163"/>
                    <a:pt x="450" y="164"/>
                    <a:pt x="446" y="160"/>
                  </a:cubicBezTo>
                  <a:cubicBezTo>
                    <a:pt x="442" y="157"/>
                    <a:pt x="439" y="156"/>
                    <a:pt x="434" y="156"/>
                  </a:cubicBezTo>
                  <a:cubicBezTo>
                    <a:pt x="427" y="156"/>
                    <a:pt x="427" y="153"/>
                    <a:pt x="422" y="149"/>
                  </a:cubicBezTo>
                  <a:cubicBezTo>
                    <a:pt x="418" y="147"/>
                    <a:pt x="415" y="148"/>
                    <a:pt x="410" y="146"/>
                  </a:cubicBezTo>
                  <a:cubicBezTo>
                    <a:pt x="406" y="144"/>
                    <a:pt x="406" y="140"/>
                    <a:pt x="411" y="141"/>
                  </a:cubicBezTo>
                  <a:cubicBezTo>
                    <a:pt x="432" y="127"/>
                    <a:pt x="420" y="140"/>
                    <a:pt x="436" y="127"/>
                  </a:cubicBezTo>
                  <a:cubicBezTo>
                    <a:pt x="434" y="125"/>
                    <a:pt x="422" y="114"/>
                    <a:pt x="421" y="112"/>
                  </a:cubicBezTo>
                  <a:cubicBezTo>
                    <a:pt x="421" y="108"/>
                    <a:pt x="431" y="105"/>
                    <a:pt x="427" y="100"/>
                  </a:cubicBezTo>
                  <a:cubicBezTo>
                    <a:pt x="443" y="98"/>
                    <a:pt x="434" y="98"/>
                    <a:pt x="451" y="101"/>
                  </a:cubicBezTo>
                  <a:cubicBezTo>
                    <a:pt x="453" y="102"/>
                    <a:pt x="457" y="100"/>
                    <a:pt x="461" y="99"/>
                  </a:cubicBezTo>
                  <a:cubicBezTo>
                    <a:pt x="466" y="97"/>
                    <a:pt x="456" y="94"/>
                    <a:pt x="453" y="93"/>
                  </a:cubicBezTo>
                  <a:cubicBezTo>
                    <a:pt x="445" y="91"/>
                    <a:pt x="437" y="90"/>
                    <a:pt x="429" y="87"/>
                  </a:cubicBezTo>
                  <a:cubicBezTo>
                    <a:pt x="419" y="83"/>
                    <a:pt x="438" y="79"/>
                    <a:pt x="438" y="79"/>
                  </a:cubicBezTo>
                  <a:cubicBezTo>
                    <a:pt x="436" y="75"/>
                    <a:pt x="434" y="76"/>
                    <a:pt x="430" y="77"/>
                  </a:cubicBezTo>
                  <a:cubicBezTo>
                    <a:pt x="425" y="78"/>
                    <a:pt x="420" y="75"/>
                    <a:pt x="416" y="73"/>
                  </a:cubicBezTo>
                  <a:cubicBezTo>
                    <a:pt x="428" y="72"/>
                    <a:pt x="418" y="63"/>
                    <a:pt x="415" y="61"/>
                  </a:cubicBezTo>
                  <a:cubicBezTo>
                    <a:pt x="417" y="60"/>
                    <a:pt x="419" y="60"/>
                    <a:pt x="422" y="61"/>
                  </a:cubicBezTo>
                  <a:cubicBezTo>
                    <a:pt x="420" y="54"/>
                    <a:pt x="438" y="59"/>
                    <a:pt x="441" y="60"/>
                  </a:cubicBezTo>
                  <a:cubicBezTo>
                    <a:pt x="446" y="62"/>
                    <a:pt x="447" y="58"/>
                    <a:pt x="453" y="57"/>
                  </a:cubicBezTo>
                  <a:cubicBezTo>
                    <a:pt x="459" y="56"/>
                    <a:pt x="460" y="62"/>
                    <a:pt x="465" y="62"/>
                  </a:cubicBezTo>
                  <a:cubicBezTo>
                    <a:pt x="463" y="53"/>
                    <a:pt x="473" y="55"/>
                    <a:pt x="480" y="55"/>
                  </a:cubicBezTo>
                  <a:cubicBezTo>
                    <a:pt x="480" y="54"/>
                    <a:pt x="481" y="52"/>
                    <a:pt x="481" y="51"/>
                  </a:cubicBezTo>
                  <a:cubicBezTo>
                    <a:pt x="490" y="48"/>
                    <a:pt x="498" y="50"/>
                    <a:pt x="506" y="49"/>
                  </a:cubicBezTo>
                  <a:cubicBezTo>
                    <a:pt x="507" y="49"/>
                    <a:pt x="505" y="45"/>
                    <a:pt x="511" y="45"/>
                  </a:cubicBezTo>
                  <a:cubicBezTo>
                    <a:pt x="515" y="46"/>
                    <a:pt x="521" y="43"/>
                    <a:pt x="526" y="44"/>
                  </a:cubicBezTo>
                  <a:cubicBezTo>
                    <a:pt x="530" y="45"/>
                    <a:pt x="533" y="41"/>
                    <a:pt x="537" y="44"/>
                  </a:cubicBezTo>
                  <a:cubicBezTo>
                    <a:pt x="542" y="47"/>
                    <a:pt x="541" y="44"/>
                    <a:pt x="541" y="40"/>
                  </a:cubicBezTo>
                  <a:cubicBezTo>
                    <a:pt x="541" y="28"/>
                    <a:pt x="573" y="32"/>
                    <a:pt x="580" y="30"/>
                  </a:cubicBezTo>
                  <a:cubicBezTo>
                    <a:pt x="597" y="24"/>
                    <a:pt x="610" y="27"/>
                    <a:pt x="631" y="15"/>
                  </a:cubicBezTo>
                  <a:cubicBezTo>
                    <a:pt x="628" y="15"/>
                    <a:pt x="625" y="15"/>
                    <a:pt x="628" y="12"/>
                  </a:cubicBezTo>
                  <a:cubicBezTo>
                    <a:pt x="636" y="6"/>
                    <a:pt x="640" y="10"/>
                    <a:pt x="639" y="3"/>
                  </a:cubicBezTo>
                  <a:cubicBezTo>
                    <a:pt x="642" y="4"/>
                    <a:pt x="645" y="4"/>
                    <a:pt x="648" y="4"/>
                  </a:cubicBezTo>
                  <a:cubicBezTo>
                    <a:pt x="647" y="3"/>
                    <a:pt x="646" y="2"/>
                    <a:pt x="645" y="0"/>
                  </a:cubicBezTo>
                  <a:cubicBezTo>
                    <a:pt x="648" y="1"/>
                    <a:pt x="655" y="4"/>
                    <a:pt x="658" y="2"/>
                  </a:cubicBezTo>
                  <a:cubicBezTo>
                    <a:pt x="662" y="3"/>
                    <a:pt x="665" y="3"/>
                    <a:pt x="669" y="4"/>
                  </a:cubicBezTo>
                  <a:cubicBezTo>
                    <a:pt x="672" y="4"/>
                    <a:pt x="690" y="17"/>
                    <a:pt x="695" y="9"/>
                  </a:cubicBezTo>
                  <a:cubicBezTo>
                    <a:pt x="700" y="0"/>
                    <a:pt x="711" y="9"/>
                    <a:pt x="713" y="12"/>
                  </a:cubicBezTo>
                  <a:cubicBezTo>
                    <a:pt x="716" y="15"/>
                    <a:pt x="716" y="17"/>
                    <a:pt x="718" y="21"/>
                  </a:cubicBezTo>
                  <a:cubicBezTo>
                    <a:pt x="720" y="26"/>
                    <a:pt x="726" y="28"/>
                    <a:pt x="731" y="31"/>
                  </a:cubicBezTo>
                  <a:cubicBezTo>
                    <a:pt x="726" y="36"/>
                    <a:pt x="738" y="46"/>
                    <a:pt x="728" y="47"/>
                  </a:cubicBezTo>
                  <a:cubicBezTo>
                    <a:pt x="735" y="55"/>
                    <a:pt x="739" y="49"/>
                    <a:pt x="746" y="53"/>
                  </a:cubicBezTo>
                  <a:cubicBezTo>
                    <a:pt x="749" y="55"/>
                    <a:pt x="752" y="53"/>
                    <a:pt x="755" y="50"/>
                  </a:cubicBezTo>
                  <a:cubicBezTo>
                    <a:pt x="757" y="47"/>
                    <a:pt x="764" y="51"/>
                    <a:pt x="767" y="50"/>
                  </a:cubicBezTo>
                  <a:cubicBezTo>
                    <a:pt x="764" y="49"/>
                    <a:pt x="762" y="46"/>
                    <a:pt x="763" y="43"/>
                  </a:cubicBezTo>
                  <a:cubicBezTo>
                    <a:pt x="768" y="45"/>
                    <a:pt x="772" y="52"/>
                    <a:pt x="778" y="53"/>
                  </a:cubicBezTo>
                  <a:cubicBezTo>
                    <a:pt x="773" y="56"/>
                    <a:pt x="778" y="57"/>
                    <a:pt x="780" y="62"/>
                  </a:cubicBezTo>
                  <a:cubicBezTo>
                    <a:pt x="782" y="60"/>
                    <a:pt x="785" y="59"/>
                    <a:pt x="788" y="59"/>
                  </a:cubicBezTo>
                  <a:cubicBezTo>
                    <a:pt x="786" y="57"/>
                    <a:pt x="783" y="55"/>
                    <a:pt x="781" y="57"/>
                  </a:cubicBezTo>
                  <a:cubicBezTo>
                    <a:pt x="786" y="42"/>
                    <a:pt x="810" y="73"/>
                    <a:pt x="817" y="55"/>
                  </a:cubicBezTo>
                  <a:cubicBezTo>
                    <a:pt x="819" y="57"/>
                    <a:pt x="821" y="61"/>
                    <a:pt x="821" y="64"/>
                  </a:cubicBezTo>
                  <a:cubicBezTo>
                    <a:pt x="815" y="63"/>
                    <a:pt x="810" y="68"/>
                    <a:pt x="810" y="72"/>
                  </a:cubicBezTo>
                  <a:cubicBezTo>
                    <a:pt x="810" y="77"/>
                    <a:pt x="820" y="78"/>
                    <a:pt x="820" y="81"/>
                  </a:cubicBezTo>
                  <a:cubicBezTo>
                    <a:pt x="824" y="77"/>
                    <a:pt x="827" y="73"/>
                    <a:pt x="835" y="73"/>
                  </a:cubicBezTo>
                  <a:cubicBezTo>
                    <a:pt x="839" y="77"/>
                    <a:pt x="840" y="74"/>
                    <a:pt x="844" y="75"/>
                  </a:cubicBezTo>
                  <a:cubicBezTo>
                    <a:pt x="847" y="77"/>
                    <a:pt x="848" y="80"/>
                    <a:pt x="851" y="80"/>
                  </a:cubicBezTo>
                  <a:cubicBezTo>
                    <a:pt x="850" y="69"/>
                    <a:pt x="855" y="68"/>
                    <a:pt x="863" y="66"/>
                  </a:cubicBezTo>
                  <a:cubicBezTo>
                    <a:pt x="867" y="64"/>
                    <a:pt x="877" y="60"/>
                    <a:pt x="873" y="55"/>
                  </a:cubicBezTo>
                  <a:cubicBezTo>
                    <a:pt x="877" y="54"/>
                    <a:pt x="881" y="54"/>
                    <a:pt x="885" y="52"/>
                  </a:cubicBezTo>
                  <a:cubicBezTo>
                    <a:pt x="890" y="51"/>
                    <a:pt x="893" y="47"/>
                    <a:pt x="896" y="45"/>
                  </a:cubicBezTo>
                  <a:cubicBezTo>
                    <a:pt x="898" y="44"/>
                    <a:pt x="901" y="45"/>
                    <a:pt x="903" y="44"/>
                  </a:cubicBezTo>
                  <a:cubicBezTo>
                    <a:pt x="908" y="42"/>
                    <a:pt x="909" y="41"/>
                    <a:pt x="914" y="40"/>
                  </a:cubicBezTo>
                  <a:cubicBezTo>
                    <a:pt x="913" y="41"/>
                    <a:pt x="912" y="42"/>
                    <a:pt x="911" y="44"/>
                  </a:cubicBezTo>
                  <a:cubicBezTo>
                    <a:pt x="914" y="45"/>
                    <a:pt x="915" y="47"/>
                    <a:pt x="913" y="51"/>
                  </a:cubicBezTo>
                  <a:cubicBezTo>
                    <a:pt x="911" y="55"/>
                    <a:pt x="907" y="52"/>
                    <a:pt x="904" y="54"/>
                  </a:cubicBezTo>
                  <a:cubicBezTo>
                    <a:pt x="919" y="65"/>
                    <a:pt x="937" y="71"/>
                    <a:pt x="953" y="81"/>
                  </a:cubicBezTo>
                  <a:cubicBezTo>
                    <a:pt x="970" y="90"/>
                    <a:pt x="983" y="103"/>
                    <a:pt x="997" y="115"/>
                  </a:cubicBezTo>
                  <a:cubicBezTo>
                    <a:pt x="1013" y="129"/>
                    <a:pt x="1029" y="144"/>
                    <a:pt x="1044" y="159"/>
                  </a:cubicBezTo>
                  <a:cubicBezTo>
                    <a:pt x="1053" y="168"/>
                    <a:pt x="1067" y="189"/>
                    <a:pt x="1080" y="191"/>
                  </a:cubicBezTo>
                  <a:cubicBezTo>
                    <a:pt x="1073" y="185"/>
                    <a:pt x="1090" y="187"/>
                    <a:pt x="1086" y="178"/>
                  </a:cubicBezTo>
                  <a:cubicBezTo>
                    <a:pt x="1083" y="170"/>
                    <a:pt x="1087" y="172"/>
                    <a:pt x="1090" y="170"/>
                  </a:cubicBezTo>
                  <a:cubicBezTo>
                    <a:pt x="1099" y="169"/>
                    <a:pt x="1097" y="172"/>
                    <a:pt x="1103" y="173"/>
                  </a:cubicBezTo>
                  <a:cubicBezTo>
                    <a:pt x="1107" y="174"/>
                    <a:pt x="1106" y="173"/>
                    <a:pt x="1108" y="175"/>
                  </a:cubicBezTo>
                  <a:cubicBezTo>
                    <a:pt x="1111" y="179"/>
                    <a:pt x="1104" y="185"/>
                    <a:pt x="1114" y="183"/>
                  </a:cubicBezTo>
                  <a:cubicBezTo>
                    <a:pt x="1121" y="182"/>
                    <a:pt x="1123" y="191"/>
                    <a:pt x="1129" y="192"/>
                  </a:cubicBezTo>
                  <a:cubicBezTo>
                    <a:pt x="1132" y="193"/>
                    <a:pt x="1135" y="192"/>
                    <a:pt x="1138" y="191"/>
                  </a:cubicBezTo>
                  <a:cubicBezTo>
                    <a:pt x="1142" y="189"/>
                    <a:pt x="1148" y="195"/>
                    <a:pt x="1150" y="193"/>
                  </a:cubicBezTo>
                  <a:cubicBezTo>
                    <a:pt x="1155" y="188"/>
                    <a:pt x="1156" y="195"/>
                    <a:pt x="1165" y="186"/>
                  </a:cubicBezTo>
                  <a:cubicBezTo>
                    <a:pt x="1167" y="185"/>
                    <a:pt x="1169" y="185"/>
                    <a:pt x="1171" y="185"/>
                  </a:cubicBezTo>
                  <a:cubicBezTo>
                    <a:pt x="1174" y="184"/>
                    <a:pt x="1173" y="182"/>
                    <a:pt x="1175" y="181"/>
                  </a:cubicBezTo>
                  <a:cubicBezTo>
                    <a:pt x="1195" y="178"/>
                    <a:pt x="1214" y="197"/>
                    <a:pt x="1222" y="208"/>
                  </a:cubicBezTo>
                  <a:cubicBezTo>
                    <a:pt x="1227" y="214"/>
                    <a:pt x="1238" y="214"/>
                    <a:pt x="1246" y="216"/>
                  </a:cubicBezTo>
                  <a:cubicBezTo>
                    <a:pt x="1254" y="219"/>
                    <a:pt x="1254" y="225"/>
                    <a:pt x="1260" y="231"/>
                  </a:cubicBezTo>
                  <a:cubicBezTo>
                    <a:pt x="1262" y="233"/>
                    <a:pt x="1265" y="235"/>
                    <a:pt x="1267" y="238"/>
                  </a:cubicBezTo>
                  <a:cubicBezTo>
                    <a:pt x="1275" y="241"/>
                    <a:pt x="1290" y="238"/>
                    <a:pt x="1295" y="242"/>
                  </a:cubicBezTo>
                  <a:cubicBezTo>
                    <a:pt x="1303" y="246"/>
                    <a:pt x="1304" y="239"/>
                    <a:pt x="1305" y="237"/>
                  </a:cubicBezTo>
                  <a:cubicBezTo>
                    <a:pt x="1307" y="235"/>
                    <a:pt x="1314" y="228"/>
                    <a:pt x="1315" y="235"/>
                  </a:cubicBezTo>
                  <a:cubicBezTo>
                    <a:pt x="1316" y="238"/>
                    <a:pt x="1313" y="242"/>
                    <a:pt x="1320" y="242"/>
                  </a:cubicBezTo>
                  <a:cubicBezTo>
                    <a:pt x="1323" y="242"/>
                    <a:pt x="1326" y="246"/>
                    <a:pt x="1329" y="249"/>
                  </a:cubicBezTo>
                  <a:cubicBezTo>
                    <a:pt x="1332" y="253"/>
                    <a:pt x="1335" y="254"/>
                    <a:pt x="1338" y="255"/>
                  </a:cubicBezTo>
                  <a:cubicBezTo>
                    <a:pt x="1342" y="256"/>
                    <a:pt x="1344" y="259"/>
                    <a:pt x="1345" y="261"/>
                  </a:cubicBezTo>
                  <a:cubicBezTo>
                    <a:pt x="1340" y="261"/>
                    <a:pt x="1325" y="258"/>
                    <a:pt x="1330" y="269"/>
                  </a:cubicBezTo>
                  <a:cubicBezTo>
                    <a:pt x="1334" y="277"/>
                    <a:pt x="1332" y="283"/>
                    <a:pt x="1324" y="287"/>
                  </a:cubicBezTo>
                  <a:cubicBezTo>
                    <a:pt x="1317" y="291"/>
                    <a:pt x="1307" y="285"/>
                    <a:pt x="1305" y="295"/>
                  </a:cubicBezTo>
                  <a:cubicBezTo>
                    <a:pt x="1302" y="313"/>
                    <a:pt x="1314" y="319"/>
                    <a:pt x="1321" y="334"/>
                  </a:cubicBezTo>
                  <a:cubicBezTo>
                    <a:pt x="1327" y="347"/>
                    <a:pt x="1312" y="347"/>
                    <a:pt x="1308" y="351"/>
                  </a:cubicBezTo>
                  <a:cubicBezTo>
                    <a:pt x="1303" y="354"/>
                    <a:pt x="1300" y="357"/>
                    <a:pt x="1295" y="351"/>
                  </a:cubicBezTo>
                  <a:cubicBezTo>
                    <a:pt x="1290" y="346"/>
                    <a:pt x="1281" y="349"/>
                    <a:pt x="1276" y="349"/>
                  </a:cubicBezTo>
                  <a:cubicBezTo>
                    <a:pt x="1260" y="351"/>
                    <a:pt x="1253" y="344"/>
                    <a:pt x="1242" y="341"/>
                  </a:cubicBezTo>
                  <a:cubicBezTo>
                    <a:pt x="1231" y="337"/>
                    <a:pt x="1240" y="360"/>
                    <a:pt x="1234" y="369"/>
                  </a:cubicBezTo>
                  <a:cubicBezTo>
                    <a:pt x="1234" y="377"/>
                    <a:pt x="1238" y="389"/>
                    <a:pt x="1234" y="405"/>
                  </a:cubicBezTo>
                  <a:cubicBezTo>
                    <a:pt x="1232" y="417"/>
                    <a:pt x="1252" y="407"/>
                    <a:pt x="1250" y="424"/>
                  </a:cubicBezTo>
                  <a:cubicBezTo>
                    <a:pt x="1249" y="430"/>
                    <a:pt x="1245" y="426"/>
                    <a:pt x="1242" y="425"/>
                  </a:cubicBezTo>
                  <a:cubicBezTo>
                    <a:pt x="1237" y="423"/>
                    <a:pt x="1233" y="427"/>
                    <a:pt x="1228" y="426"/>
                  </a:cubicBezTo>
                  <a:cubicBezTo>
                    <a:pt x="1224" y="425"/>
                    <a:pt x="1216" y="418"/>
                    <a:pt x="1212" y="420"/>
                  </a:cubicBezTo>
                  <a:cubicBezTo>
                    <a:pt x="1207" y="423"/>
                    <a:pt x="1200" y="423"/>
                    <a:pt x="1194" y="425"/>
                  </a:cubicBezTo>
                  <a:cubicBezTo>
                    <a:pt x="1187" y="427"/>
                    <a:pt x="1165" y="430"/>
                    <a:pt x="1164" y="436"/>
                  </a:cubicBezTo>
                  <a:cubicBezTo>
                    <a:pt x="1162" y="445"/>
                    <a:pt x="1186" y="438"/>
                    <a:pt x="1185" y="447"/>
                  </a:cubicBezTo>
                  <a:cubicBezTo>
                    <a:pt x="1183" y="461"/>
                    <a:pt x="1196" y="478"/>
                    <a:pt x="1200" y="483"/>
                  </a:cubicBezTo>
                  <a:cubicBezTo>
                    <a:pt x="1204" y="488"/>
                    <a:pt x="1210" y="494"/>
                    <a:pt x="1211" y="500"/>
                  </a:cubicBezTo>
                  <a:cubicBezTo>
                    <a:pt x="1213" y="507"/>
                    <a:pt x="1221" y="509"/>
                    <a:pt x="1216" y="513"/>
                  </a:cubicBezTo>
                  <a:cubicBezTo>
                    <a:pt x="1212" y="510"/>
                    <a:pt x="1208" y="515"/>
                    <a:pt x="1206" y="518"/>
                  </a:cubicBezTo>
                  <a:cubicBezTo>
                    <a:pt x="1209" y="519"/>
                    <a:pt x="1211" y="521"/>
                    <a:pt x="1213" y="523"/>
                  </a:cubicBezTo>
                  <a:cubicBezTo>
                    <a:pt x="1197" y="526"/>
                    <a:pt x="1205" y="535"/>
                    <a:pt x="1205" y="536"/>
                  </a:cubicBezTo>
                  <a:cubicBezTo>
                    <a:pt x="1206" y="540"/>
                    <a:pt x="1213" y="549"/>
                    <a:pt x="1212" y="556"/>
                  </a:cubicBezTo>
                  <a:cubicBezTo>
                    <a:pt x="1208" y="548"/>
                    <a:pt x="1194" y="540"/>
                    <a:pt x="1188" y="541"/>
                  </a:cubicBezTo>
                  <a:cubicBezTo>
                    <a:pt x="1178" y="543"/>
                    <a:pt x="1177" y="534"/>
                    <a:pt x="1169" y="530"/>
                  </a:cubicBezTo>
                  <a:cubicBezTo>
                    <a:pt x="1162" y="527"/>
                    <a:pt x="1147" y="522"/>
                    <a:pt x="1140" y="522"/>
                  </a:cubicBezTo>
                  <a:cubicBezTo>
                    <a:pt x="1123" y="524"/>
                    <a:pt x="1107" y="519"/>
                    <a:pt x="1103" y="521"/>
                  </a:cubicBezTo>
                  <a:cubicBezTo>
                    <a:pt x="1099" y="523"/>
                    <a:pt x="1096" y="520"/>
                    <a:pt x="1092" y="519"/>
                  </a:cubicBezTo>
                  <a:cubicBezTo>
                    <a:pt x="1088" y="518"/>
                    <a:pt x="1081" y="519"/>
                    <a:pt x="1077" y="521"/>
                  </a:cubicBezTo>
                  <a:cubicBezTo>
                    <a:pt x="1071" y="524"/>
                    <a:pt x="1048" y="518"/>
                    <a:pt x="1049" y="521"/>
                  </a:cubicBezTo>
                  <a:cubicBezTo>
                    <a:pt x="1051" y="539"/>
                    <a:pt x="999" y="509"/>
                    <a:pt x="990" y="506"/>
                  </a:cubicBezTo>
                  <a:cubicBezTo>
                    <a:pt x="991" y="509"/>
                    <a:pt x="976" y="513"/>
                    <a:pt x="974" y="514"/>
                  </a:cubicBezTo>
                  <a:cubicBezTo>
                    <a:pt x="967" y="518"/>
                    <a:pt x="971" y="536"/>
                    <a:pt x="976" y="541"/>
                  </a:cubicBezTo>
                  <a:cubicBezTo>
                    <a:pt x="972" y="543"/>
                    <a:pt x="968" y="539"/>
                    <a:pt x="964" y="537"/>
                  </a:cubicBezTo>
                  <a:cubicBezTo>
                    <a:pt x="948" y="535"/>
                    <a:pt x="954" y="537"/>
                    <a:pt x="945" y="532"/>
                  </a:cubicBezTo>
                  <a:cubicBezTo>
                    <a:pt x="935" y="528"/>
                    <a:pt x="923" y="524"/>
                    <a:pt x="913" y="524"/>
                  </a:cubicBezTo>
                  <a:cubicBezTo>
                    <a:pt x="901" y="530"/>
                    <a:pt x="901" y="527"/>
                    <a:pt x="895" y="529"/>
                  </a:cubicBezTo>
                  <a:cubicBezTo>
                    <a:pt x="894" y="529"/>
                    <a:pt x="892" y="534"/>
                    <a:pt x="890" y="538"/>
                  </a:cubicBezTo>
                  <a:cubicBezTo>
                    <a:pt x="889" y="546"/>
                    <a:pt x="885" y="546"/>
                    <a:pt x="895" y="549"/>
                  </a:cubicBezTo>
                  <a:cubicBezTo>
                    <a:pt x="888" y="548"/>
                    <a:pt x="884" y="555"/>
                    <a:pt x="882" y="556"/>
                  </a:cubicBezTo>
                  <a:cubicBezTo>
                    <a:pt x="877" y="559"/>
                    <a:pt x="874" y="553"/>
                    <a:pt x="870" y="560"/>
                  </a:cubicBezTo>
                  <a:cubicBezTo>
                    <a:pt x="863" y="574"/>
                    <a:pt x="857" y="571"/>
                    <a:pt x="846" y="578"/>
                  </a:cubicBezTo>
                  <a:cubicBezTo>
                    <a:pt x="843" y="580"/>
                    <a:pt x="840" y="582"/>
                    <a:pt x="837" y="585"/>
                  </a:cubicBezTo>
                  <a:cubicBezTo>
                    <a:pt x="834" y="588"/>
                    <a:pt x="838" y="593"/>
                    <a:pt x="835" y="594"/>
                  </a:cubicBezTo>
                  <a:cubicBezTo>
                    <a:pt x="830" y="597"/>
                    <a:pt x="827" y="602"/>
                    <a:pt x="825" y="606"/>
                  </a:cubicBezTo>
                  <a:cubicBezTo>
                    <a:pt x="821" y="611"/>
                    <a:pt x="827" y="614"/>
                    <a:pt x="828" y="619"/>
                  </a:cubicBezTo>
                  <a:cubicBezTo>
                    <a:pt x="821" y="617"/>
                    <a:pt x="804" y="618"/>
                    <a:pt x="806" y="607"/>
                  </a:cubicBezTo>
                  <a:cubicBezTo>
                    <a:pt x="807" y="601"/>
                    <a:pt x="802" y="594"/>
                    <a:pt x="795" y="594"/>
                  </a:cubicBezTo>
                  <a:cubicBezTo>
                    <a:pt x="783" y="594"/>
                    <a:pt x="760" y="604"/>
                    <a:pt x="752" y="591"/>
                  </a:cubicBezTo>
                  <a:cubicBezTo>
                    <a:pt x="748" y="584"/>
                    <a:pt x="745" y="576"/>
                    <a:pt x="742" y="568"/>
                  </a:cubicBezTo>
                  <a:cubicBezTo>
                    <a:pt x="738" y="557"/>
                    <a:pt x="732" y="563"/>
                    <a:pt x="725" y="559"/>
                  </a:cubicBezTo>
                  <a:cubicBezTo>
                    <a:pt x="715" y="552"/>
                    <a:pt x="717" y="530"/>
                    <a:pt x="715" y="519"/>
                  </a:cubicBezTo>
                  <a:cubicBezTo>
                    <a:pt x="703" y="522"/>
                    <a:pt x="703" y="518"/>
                    <a:pt x="695" y="510"/>
                  </a:cubicBezTo>
                  <a:cubicBezTo>
                    <a:pt x="685" y="499"/>
                    <a:pt x="679" y="500"/>
                    <a:pt x="674" y="492"/>
                  </a:cubicBezTo>
                  <a:cubicBezTo>
                    <a:pt x="661" y="480"/>
                    <a:pt x="661" y="492"/>
                    <a:pt x="650" y="494"/>
                  </a:cubicBezTo>
                  <a:cubicBezTo>
                    <a:pt x="633" y="497"/>
                    <a:pt x="618" y="491"/>
                    <a:pt x="603" y="491"/>
                  </a:cubicBezTo>
                  <a:cubicBezTo>
                    <a:pt x="594" y="491"/>
                    <a:pt x="588" y="494"/>
                    <a:pt x="580" y="496"/>
                  </a:cubicBezTo>
                  <a:cubicBezTo>
                    <a:pt x="566" y="499"/>
                    <a:pt x="558" y="489"/>
                    <a:pt x="551" y="482"/>
                  </a:cubicBezTo>
                  <a:cubicBezTo>
                    <a:pt x="542" y="475"/>
                    <a:pt x="535" y="466"/>
                    <a:pt x="526" y="459"/>
                  </a:cubicBezTo>
                  <a:cubicBezTo>
                    <a:pt x="517" y="450"/>
                    <a:pt x="521" y="453"/>
                    <a:pt x="510" y="447"/>
                  </a:cubicBezTo>
                  <a:cubicBezTo>
                    <a:pt x="510" y="447"/>
                    <a:pt x="513" y="446"/>
                    <a:pt x="510" y="443"/>
                  </a:cubicBezTo>
                  <a:cubicBezTo>
                    <a:pt x="507" y="439"/>
                    <a:pt x="503" y="436"/>
                    <a:pt x="498" y="432"/>
                  </a:cubicBezTo>
                  <a:cubicBezTo>
                    <a:pt x="488" y="418"/>
                    <a:pt x="497" y="423"/>
                    <a:pt x="496" y="410"/>
                  </a:cubicBezTo>
                  <a:cubicBezTo>
                    <a:pt x="495" y="407"/>
                    <a:pt x="475" y="407"/>
                    <a:pt x="475" y="409"/>
                  </a:cubicBezTo>
                  <a:cubicBezTo>
                    <a:pt x="467" y="406"/>
                    <a:pt x="469" y="405"/>
                    <a:pt x="473" y="403"/>
                  </a:cubicBezTo>
                  <a:cubicBezTo>
                    <a:pt x="471" y="401"/>
                    <a:pt x="492" y="406"/>
                    <a:pt x="490" y="403"/>
                  </a:cubicBezTo>
                  <a:cubicBezTo>
                    <a:pt x="487" y="400"/>
                    <a:pt x="484" y="400"/>
                    <a:pt x="481" y="397"/>
                  </a:cubicBezTo>
                  <a:cubicBezTo>
                    <a:pt x="479" y="393"/>
                    <a:pt x="488" y="399"/>
                    <a:pt x="486" y="396"/>
                  </a:cubicBezTo>
                  <a:cubicBezTo>
                    <a:pt x="483" y="393"/>
                    <a:pt x="479" y="395"/>
                    <a:pt x="477" y="392"/>
                  </a:cubicBezTo>
                  <a:cubicBezTo>
                    <a:pt x="479" y="392"/>
                    <a:pt x="490" y="391"/>
                    <a:pt x="481" y="387"/>
                  </a:cubicBezTo>
                  <a:cubicBezTo>
                    <a:pt x="479" y="386"/>
                    <a:pt x="468" y="389"/>
                    <a:pt x="466" y="388"/>
                  </a:cubicBezTo>
                  <a:cubicBezTo>
                    <a:pt x="467" y="387"/>
                    <a:pt x="472" y="379"/>
                    <a:pt x="455" y="378"/>
                  </a:cubicBezTo>
                  <a:cubicBezTo>
                    <a:pt x="454" y="377"/>
                    <a:pt x="464" y="383"/>
                    <a:pt x="463" y="389"/>
                  </a:cubicBezTo>
                  <a:cubicBezTo>
                    <a:pt x="463" y="394"/>
                    <a:pt x="464" y="402"/>
                    <a:pt x="463" y="401"/>
                  </a:cubicBezTo>
                  <a:cubicBezTo>
                    <a:pt x="462" y="400"/>
                    <a:pt x="463" y="404"/>
                    <a:pt x="459" y="402"/>
                  </a:cubicBezTo>
                  <a:cubicBezTo>
                    <a:pt x="454" y="399"/>
                    <a:pt x="455" y="402"/>
                    <a:pt x="451" y="400"/>
                  </a:cubicBezTo>
                  <a:cubicBezTo>
                    <a:pt x="447" y="398"/>
                    <a:pt x="455" y="395"/>
                    <a:pt x="452" y="393"/>
                  </a:cubicBezTo>
                  <a:cubicBezTo>
                    <a:pt x="448" y="391"/>
                    <a:pt x="436" y="398"/>
                    <a:pt x="434" y="397"/>
                  </a:cubicBezTo>
                  <a:cubicBezTo>
                    <a:pt x="431" y="395"/>
                    <a:pt x="434" y="404"/>
                    <a:pt x="432" y="403"/>
                  </a:cubicBezTo>
                  <a:cubicBezTo>
                    <a:pt x="421" y="397"/>
                    <a:pt x="441" y="406"/>
                    <a:pt x="428" y="410"/>
                  </a:cubicBezTo>
                  <a:lnTo>
                    <a:pt x="348" y="433"/>
                  </a:lnTo>
                  <a:lnTo>
                    <a:pt x="382" y="590"/>
                  </a:lnTo>
                  <a:cubicBezTo>
                    <a:pt x="377" y="590"/>
                    <a:pt x="374" y="589"/>
                    <a:pt x="369" y="589"/>
                  </a:cubicBezTo>
                  <a:cubicBezTo>
                    <a:pt x="363" y="589"/>
                    <a:pt x="357" y="584"/>
                    <a:pt x="353" y="580"/>
                  </a:cubicBezTo>
                  <a:cubicBezTo>
                    <a:pt x="345" y="571"/>
                    <a:pt x="337" y="559"/>
                    <a:pt x="325" y="554"/>
                  </a:cubicBezTo>
                  <a:cubicBezTo>
                    <a:pt x="312" y="547"/>
                    <a:pt x="303" y="546"/>
                    <a:pt x="289" y="548"/>
                  </a:cubicBezTo>
                  <a:cubicBezTo>
                    <a:pt x="275" y="549"/>
                    <a:pt x="263" y="559"/>
                    <a:pt x="255" y="571"/>
                  </a:cubicBezTo>
                  <a:cubicBezTo>
                    <a:pt x="256" y="564"/>
                    <a:pt x="250" y="559"/>
                    <a:pt x="252" y="552"/>
                  </a:cubicBezTo>
                  <a:cubicBezTo>
                    <a:pt x="255" y="545"/>
                    <a:pt x="260" y="537"/>
                    <a:pt x="252" y="531"/>
                  </a:cubicBezTo>
                  <a:cubicBezTo>
                    <a:pt x="254" y="532"/>
                    <a:pt x="255" y="533"/>
                    <a:pt x="256" y="533"/>
                  </a:cubicBezTo>
                  <a:cubicBezTo>
                    <a:pt x="261" y="526"/>
                    <a:pt x="240" y="524"/>
                    <a:pt x="236" y="523"/>
                  </a:cubicBezTo>
                  <a:cubicBezTo>
                    <a:pt x="232" y="521"/>
                    <a:pt x="229" y="525"/>
                    <a:pt x="225" y="521"/>
                  </a:cubicBezTo>
                  <a:cubicBezTo>
                    <a:pt x="222" y="518"/>
                    <a:pt x="218" y="515"/>
                    <a:pt x="217" y="511"/>
                  </a:cubicBezTo>
                  <a:cubicBezTo>
                    <a:pt x="214" y="505"/>
                    <a:pt x="204" y="517"/>
                    <a:pt x="203" y="503"/>
                  </a:cubicBezTo>
                  <a:cubicBezTo>
                    <a:pt x="202" y="498"/>
                    <a:pt x="201" y="495"/>
                    <a:pt x="197" y="492"/>
                  </a:cubicBezTo>
                  <a:cubicBezTo>
                    <a:pt x="192" y="488"/>
                    <a:pt x="189" y="482"/>
                    <a:pt x="186" y="476"/>
                  </a:cubicBezTo>
                  <a:cubicBezTo>
                    <a:pt x="181" y="468"/>
                    <a:pt x="176" y="464"/>
                    <a:pt x="167" y="463"/>
                  </a:cubicBezTo>
                  <a:cubicBezTo>
                    <a:pt x="162" y="462"/>
                    <a:pt x="151" y="457"/>
                    <a:pt x="157" y="450"/>
                  </a:cubicBezTo>
                  <a:cubicBezTo>
                    <a:pt x="162" y="446"/>
                    <a:pt x="172" y="448"/>
                    <a:pt x="178" y="449"/>
                  </a:cubicBezTo>
                  <a:cubicBezTo>
                    <a:pt x="181" y="450"/>
                    <a:pt x="183" y="453"/>
                    <a:pt x="187" y="454"/>
                  </a:cubicBezTo>
                  <a:cubicBezTo>
                    <a:pt x="191" y="455"/>
                    <a:pt x="196" y="453"/>
                    <a:pt x="201" y="454"/>
                  </a:cubicBezTo>
                  <a:cubicBezTo>
                    <a:pt x="198" y="447"/>
                    <a:pt x="187" y="447"/>
                    <a:pt x="181" y="442"/>
                  </a:cubicBezTo>
                  <a:cubicBezTo>
                    <a:pt x="176" y="437"/>
                    <a:pt x="186" y="422"/>
                    <a:pt x="191" y="420"/>
                  </a:cubicBezTo>
                  <a:cubicBezTo>
                    <a:pt x="193" y="419"/>
                    <a:pt x="199" y="415"/>
                    <a:pt x="200" y="415"/>
                  </a:cubicBezTo>
                  <a:cubicBezTo>
                    <a:pt x="202" y="415"/>
                    <a:pt x="204" y="416"/>
                    <a:pt x="205" y="417"/>
                  </a:cubicBezTo>
                  <a:cubicBezTo>
                    <a:pt x="208" y="418"/>
                    <a:pt x="212" y="416"/>
                    <a:pt x="216" y="416"/>
                  </a:cubicBezTo>
                  <a:cubicBezTo>
                    <a:pt x="226" y="415"/>
                    <a:pt x="242" y="424"/>
                    <a:pt x="251" y="419"/>
                  </a:cubicBezTo>
                  <a:cubicBezTo>
                    <a:pt x="246" y="416"/>
                    <a:pt x="236" y="415"/>
                    <a:pt x="233" y="409"/>
                  </a:cubicBezTo>
                  <a:cubicBezTo>
                    <a:pt x="230" y="400"/>
                    <a:pt x="243" y="389"/>
                    <a:pt x="240" y="379"/>
                  </a:cubicBezTo>
                  <a:cubicBezTo>
                    <a:pt x="238" y="369"/>
                    <a:pt x="232" y="361"/>
                    <a:pt x="227" y="354"/>
                  </a:cubicBezTo>
                  <a:cubicBezTo>
                    <a:pt x="224" y="350"/>
                    <a:pt x="213" y="349"/>
                    <a:pt x="209" y="352"/>
                  </a:cubicBezTo>
                  <a:cubicBezTo>
                    <a:pt x="194" y="367"/>
                    <a:pt x="166" y="329"/>
                    <a:pt x="155" y="352"/>
                  </a:cubicBezTo>
                  <a:cubicBezTo>
                    <a:pt x="154" y="353"/>
                    <a:pt x="147" y="353"/>
                    <a:pt x="146" y="353"/>
                  </a:cubicBezTo>
                  <a:cubicBezTo>
                    <a:pt x="141" y="352"/>
                    <a:pt x="141" y="358"/>
                    <a:pt x="137" y="361"/>
                  </a:cubicBezTo>
                  <a:cubicBezTo>
                    <a:pt x="134" y="363"/>
                    <a:pt x="131" y="365"/>
                    <a:pt x="127" y="366"/>
                  </a:cubicBezTo>
                  <a:cubicBezTo>
                    <a:pt x="125" y="367"/>
                    <a:pt x="123" y="368"/>
                    <a:pt x="120" y="368"/>
                  </a:cubicBezTo>
                  <a:cubicBezTo>
                    <a:pt x="116" y="368"/>
                    <a:pt x="111" y="363"/>
                    <a:pt x="115" y="370"/>
                  </a:cubicBezTo>
                  <a:cubicBezTo>
                    <a:pt x="113" y="369"/>
                    <a:pt x="110" y="367"/>
                    <a:pt x="108" y="366"/>
                  </a:cubicBezTo>
                  <a:cubicBezTo>
                    <a:pt x="109" y="368"/>
                    <a:pt x="111" y="369"/>
                    <a:pt x="112" y="370"/>
                  </a:cubicBezTo>
                  <a:cubicBezTo>
                    <a:pt x="110" y="370"/>
                    <a:pt x="109" y="370"/>
                    <a:pt x="109" y="372"/>
                  </a:cubicBezTo>
                  <a:cubicBezTo>
                    <a:pt x="108" y="377"/>
                    <a:pt x="103" y="371"/>
                    <a:pt x="107" y="376"/>
                  </a:cubicBezTo>
                  <a:cubicBezTo>
                    <a:pt x="103" y="373"/>
                    <a:pt x="81" y="365"/>
                    <a:pt x="80" y="362"/>
                  </a:cubicBezTo>
                  <a:cubicBezTo>
                    <a:pt x="79" y="354"/>
                    <a:pt x="107" y="368"/>
                    <a:pt x="90" y="350"/>
                  </a:cubicBezTo>
                  <a:cubicBezTo>
                    <a:pt x="77" y="337"/>
                    <a:pt x="69" y="322"/>
                    <a:pt x="54" y="317"/>
                  </a:cubicBezTo>
                  <a:cubicBezTo>
                    <a:pt x="49" y="315"/>
                    <a:pt x="42" y="313"/>
                    <a:pt x="36" y="315"/>
                  </a:cubicBezTo>
                  <a:cubicBezTo>
                    <a:pt x="33" y="317"/>
                    <a:pt x="32" y="319"/>
                    <a:pt x="30" y="318"/>
                  </a:cubicBezTo>
                  <a:cubicBezTo>
                    <a:pt x="26" y="315"/>
                    <a:pt x="25" y="310"/>
                    <a:pt x="22" y="306"/>
                  </a:cubicBezTo>
                  <a:lnTo>
                    <a:pt x="26" y="304"/>
                  </a:lnTo>
                  <a:cubicBezTo>
                    <a:pt x="15" y="291"/>
                    <a:pt x="21" y="298"/>
                    <a:pt x="15" y="294"/>
                  </a:cubicBezTo>
                  <a:cubicBezTo>
                    <a:pt x="11" y="294"/>
                    <a:pt x="5" y="291"/>
                    <a:pt x="3" y="289"/>
                  </a:cubicBezTo>
                  <a:cubicBezTo>
                    <a:pt x="1" y="288"/>
                    <a:pt x="0" y="281"/>
                    <a:pt x="0" y="281"/>
                  </a:cubicBezTo>
                  <a:lnTo>
                    <a:pt x="0" y="27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63" name="Freeform 522"/>
            <p:cNvSpPr>
              <a:spLocks/>
            </p:cNvSpPr>
            <p:nvPr/>
          </p:nvSpPr>
          <p:spPr bwMode="auto">
            <a:xfrm>
              <a:off x="9562234" y="10576878"/>
              <a:ext cx="73426" cy="67306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9" y="12"/>
                </a:cxn>
                <a:cxn ang="0">
                  <a:pos x="22" y="25"/>
                </a:cxn>
                <a:cxn ang="0">
                  <a:pos x="19" y="14"/>
                </a:cxn>
                <a:cxn ang="0">
                  <a:pos x="26" y="30"/>
                </a:cxn>
                <a:cxn ang="0">
                  <a:pos x="1" y="16"/>
                </a:cxn>
                <a:cxn ang="0">
                  <a:pos x="7" y="12"/>
                </a:cxn>
                <a:cxn ang="0">
                  <a:pos x="5" y="5"/>
                </a:cxn>
                <a:cxn ang="0">
                  <a:pos x="5" y="5"/>
                </a:cxn>
              </a:cxnLst>
              <a:rect l="0" t="0" r="r" b="b"/>
              <a:pathLst>
                <a:path w="32" h="30">
                  <a:moveTo>
                    <a:pt x="5" y="5"/>
                  </a:moveTo>
                  <a:cubicBezTo>
                    <a:pt x="6" y="7"/>
                    <a:pt x="7" y="10"/>
                    <a:pt x="9" y="12"/>
                  </a:cubicBezTo>
                  <a:cubicBezTo>
                    <a:pt x="13" y="0"/>
                    <a:pt x="21" y="24"/>
                    <a:pt x="22" y="25"/>
                  </a:cubicBezTo>
                  <a:cubicBezTo>
                    <a:pt x="22" y="22"/>
                    <a:pt x="21" y="16"/>
                    <a:pt x="19" y="14"/>
                  </a:cubicBezTo>
                  <a:cubicBezTo>
                    <a:pt x="32" y="22"/>
                    <a:pt x="27" y="29"/>
                    <a:pt x="26" y="30"/>
                  </a:cubicBezTo>
                  <a:lnTo>
                    <a:pt x="1" y="16"/>
                  </a:lnTo>
                  <a:cubicBezTo>
                    <a:pt x="2" y="14"/>
                    <a:pt x="0" y="9"/>
                    <a:pt x="7" y="12"/>
                  </a:cubicBezTo>
                  <a:cubicBezTo>
                    <a:pt x="4" y="10"/>
                    <a:pt x="4" y="9"/>
                    <a:pt x="5" y="5"/>
                  </a:cubicBezTo>
                  <a:lnTo>
                    <a:pt x="5" y="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64" name="Freeform 523"/>
            <p:cNvSpPr>
              <a:spLocks/>
            </p:cNvSpPr>
            <p:nvPr/>
          </p:nvSpPr>
          <p:spPr bwMode="auto">
            <a:xfrm>
              <a:off x="9354196" y="10601353"/>
              <a:ext cx="1462386" cy="826035"/>
            </a:xfrm>
            <a:custGeom>
              <a:avLst/>
              <a:gdLst/>
              <a:ahLst/>
              <a:cxnLst>
                <a:cxn ang="0">
                  <a:pos x="81" y="2"/>
                </a:cxn>
                <a:cxn ang="0">
                  <a:pos x="85" y="51"/>
                </a:cxn>
                <a:cxn ang="0">
                  <a:pos x="108" y="54"/>
                </a:cxn>
                <a:cxn ang="0">
                  <a:pos x="119" y="69"/>
                </a:cxn>
                <a:cxn ang="0">
                  <a:pos x="149" y="65"/>
                </a:cxn>
                <a:cxn ang="0">
                  <a:pos x="205" y="77"/>
                </a:cxn>
                <a:cxn ang="0">
                  <a:pos x="246" y="85"/>
                </a:cxn>
                <a:cxn ang="0">
                  <a:pos x="320" y="80"/>
                </a:cxn>
                <a:cxn ang="0">
                  <a:pos x="353" y="109"/>
                </a:cxn>
                <a:cxn ang="0">
                  <a:pos x="377" y="152"/>
                </a:cxn>
                <a:cxn ang="0">
                  <a:pos x="403" y="182"/>
                </a:cxn>
                <a:cxn ang="0">
                  <a:pos x="458" y="201"/>
                </a:cxn>
                <a:cxn ang="0">
                  <a:pos x="476" y="198"/>
                </a:cxn>
                <a:cxn ang="0">
                  <a:pos x="488" y="178"/>
                </a:cxn>
                <a:cxn ang="0">
                  <a:pos x="519" y="158"/>
                </a:cxn>
                <a:cxn ang="0">
                  <a:pos x="537" y="146"/>
                </a:cxn>
                <a:cxn ang="0">
                  <a:pos x="524" y="173"/>
                </a:cxn>
                <a:cxn ang="0">
                  <a:pos x="546" y="180"/>
                </a:cxn>
                <a:cxn ang="0">
                  <a:pos x="570" y="184"/>
                </a:cxn>
                <a:cxn ang="0">
                  <a:pos x="574" y="172"/>
                </a:cxn>
                <a:cxn ang="0">
                  <a:pos x="600" y="195"/>
                </a:cxn>
                <a:cxn ang="0">
                  <a:pos x="632" y="202"/>
                </a:cxn>
                <a:cxn ang="0">
                  <a:pos x="612" y="212"/>
                </a:cxn>
                <a:cxn ang="0">
                  <a:pos x="602" y="227"/>
                </a:cxn>
                <a:cxn ang="0">
                  <a:pos x="588" y="229"/>
                </a:cxn>
                <a:cxn ang="0">
                  <a:pos x="566" y="228"/>
                </a:cxn>
                <a:cxn ang="0">
                  <a:pos x="543" y="220"/>
                </a:cxn>
                <a:cxn ang="0">
                  <a:pos x="550" y="205"/>
                </a:cxn>
                <a:cxn ang="0">
                  <a:pos x="516" y="209"/>
                </a:cxn>
                <a:cxn ang="0">
                  <a:pos x="505" y="220"/>
                </a:cxn>
                <a:cxn ang="0">
                  <a:pos x="484" y="231"/>
                </a:cxn>
                <a:cxn ang="0">
                  <a:pos x="491" y="235"/>
                </a:cxn>
                <a:cxn ang="0">
                  <a:pos x="492" y="242"/>
                </a:cxn>
                <a:cxn ang="0">
                  <a:pos x="483" y="257"/>
                </a:cxn>
                <a:cxn ang="0">
                  <a:pos x="452" y="257"/>
                </a:cxn>
                <a:cxn ang="0">
                  <a:pos x="458" y="274"/>
                </a:cxn>
                <a:cxn ang="0">
                  <a:pos x="479" y="282"/>
                </a:cxn>
                <a:cxn ang="0">
                  <a:pos x="494" y="315"/>
                </a:cxn>
                <a:cxn ang="0">
                  <a:pos x="487" y="361"/>
                </a:cxn>
                <a:cxn ang="0">
                  <a:pos x="461" y="355"/>
                </a:cxn>
                <a:cxn ang="0">
                  <a:pos x="440" y="351"/>
                </a:cxn>
                <a:cxn ang="0">
                  <a:pos x="433" y="322"/>
                </a:cxn>
                <a:cxn ang="0">
                  <a:pos x="398" y="312"/>
                </a:cxn>
                <a:cxn ang="0">
                  <a:pos x="354" y="287"/>
                </a:cxn>
                <a:cxn ang="0">
                  <a:pos x="311" y="264"/>
                </a:cxn>
                <a:cxn ang="0">
                  <a:pos x="246" y="200"/>
                </a:cxn>
                <a:cxn ang="0">
                  <a:pos x="223" y="183"/>
                </a:cxn>
                <a:cxn ang="0">
                  <a:pos x="196" y="185"/>
                </a:cxn>
                <a:cxn ang="0">
                  <a:pos x="175" y="177"/>
                </a:cxn>
                <a:cxn ang="0">
                  <a:pos x="171" y="163"/>
                </a:cxn>
                <a:cxn ang="0">
                  <a:pos x="165" y="150"/>
                </a:cxn>
                <a:cxn ang="0">
                  <a:pos x="137" y="136"/>
                </a:cxn>
                <a:cxn ang="0">
                  <a:pos x="111" y="122"/>
                </a:cxn>
                <a:cxn ang="0">
                  <a:pos x="112" y="140"/>
                </a:cxn>
                <a:cxn ang="0">
                  <a:pos x="92" y="136"/>
                </a:cxn>
                <a:cxn ang="0">
                  <a:pos x="68" y="172"/>
                </a:cxn>
                <a:cxn ang="0">
                  <a:pos x="57" y="183"/>
                </a:cxn>
                <a:cxn ang="0">
                  <a:pos x="0" y="26"/>
                </a:cxn>
              </a:cxnLst>
              <a:rect l="0" t="0" r="r" b="b"/>
              <a:pathLst>
                <a:path w="636" h="361">
                  <a:moveTo>
                    <a:pt x="0" y="26"/>
                  </a:moveTo>
                  <a:lnTo>
                    <a:pt x="81" y="2"/>
                  </a:lnTo>
                  <a:cubicBezTo>
                    <a:pt x="89" y="0"/>
                    <a:pt x="71" y="25"/>
                    <a:pt x="82" y="39"/>
                  </a:cubicBezTo>
                  <a:cubicBezTo>
                    <a:pt x="82" y="40"/>
                    <a:pt x="83" y="48"/>
                    <a:pt x="85" y="51"/>
                  </a:cubicBezTo>
                  <a:cubicBezTo>
                    <a:pt x="87" y="55"/>
                    <a:pt x="90" y="54"/>
                    <a:pt x="91" y="54"/>
                  </a:cubicBezTo>
                  <a:lnTo>
                    <a:pt x="108" y="54"/>
                  </a:lnTo>
                  <a:cubicBezTo>
                    <a:pt x="111" y="53"/>
                    <a:pt x="112" y="58"/>
                    <a:pt x="113" y="60"/>
                  </a:cubicBezTo>
                  <a:cubicBezTo>
                    <a:pt x="113" y="62"/>
                    <a:pt x="118" y="63"/>
                    <a:pt x="119" y="69"/>
                  </a:cubicBezTo>
                  <a:cubicBezTo>
                    <a:pt x="120" y="71"/>
                    <a:pt x="121" y="67"/>
                    <a:pt x="123" y="65"/>
                  </a:cubicBezTo>
                  <a:cubicBezTo>
                    <a:pt x="124" y="63"/>
                    <a:pt x="149" y="64"/>
                    <a:pt x="149" y="65"/>
                  </a:cubicBezTo>
                  <a:cubicBezTo>
                    <a:pt x="155" y="60"/>
                    <a:pt x="162" y="51"/>
                    <a:pt x="162" y="41"/>
                  </a:cubicBezTo>
                  <a:cubicBezTo>
                    <a:pt x="172" y="42"/>
                    <a:pt x="186" y="59"/>
                    <a:pt x="205" y="77"/>
                  </a:cubicBezTo>
                  <a:cubicBezTo>
                    <a:pt x="209" y="81"/>
                    <a:pt x="214" y="86"/>
                    <a:pt x="221" y="89"/>
                  </a:cubicBezTo>
                  <a:cubicBezTo>
                    <a:pt x="228" y="91"/>
                    <a:pt x="239" y="86"/>
                    <a:pt x="246" y="85"/>
                  </a:cubicBezTo>
                  <a:cubicBezTo>
                    <a:pt x="265" y="81"/>
                    <a:pt x="286" y="91"/>
                    <a:pt x="305" y="86"/>
                  </a:cubicBezTo>
                  <a:cubicBezTo>
                    <a:pt x="310" y="85"/>
                    <a:pt x="314" y="77"/>
                    <a:pt x="320" y="80"/>
                  </a:cubicBezTo>
                  <a:cubicBezTo>
                    <a:pt x="327" y="84"/>
                    <a:pt x="331" y="91"/>
                    <a:pt x="338" y="95"/>
                  </a:cubicBezTo>
                  <a:cubicBezTo>
                    <a:pt x="345" y="98"/>
                    <a:pt x="348" y="103"/>
                    <a:pt x="353" y="109"/>
                  </a:cubicBezTo>
                  <a:cubicBezTo>
                    <a:pt x="358" y="115"/>
                    <a:pt x="360" y="112"/>
                    <a:pt x="367" y="112"/>
                  </a:cubicBezTo>
                  <a:cubicBezTo>
                    <a:pt x="369" y="123"/>
                    <a:pt x="367" y="145"/>
                    <a:pt x="377" y="152"/>
                  </a:cubicBezTo>
                  <a:cubicBezTo>
                    <a:pt x="382" y="155"/>
                    <a:pt x="389" y="151"/>
                    <a:pt x="393" y="158"/>
                  </a:cubicBezTo>
                  <a:cubicBezTo>
                    <a:pt x="397" y="165"/>
                    <a:pt x="399" y="174"/>
                    <a:pt x="403" y="182"/>
                  </a:cubicBezTo>
                  <a:cubicBezTo>
                    <a:pt x="411" y="197"/>
                    <a:pt x="433" y="187"/>
                    <a:pt x="446" y="187"/>
                  </a:cubicBezTo>
                  <a:cubicBezTo>
                    <a:pt x="454" y="187"/>
                    <a:pt x="459" y="194"/>
                    <a:pt x="458" y="201"/>
                  </a:cubicBezTo>
                  <a:cubicBezTo>
                    <a:pt x="457" y="211"/>
                    <a:pt x="474" y="210"/>
                    <a:pt x="480" y="212"/>
                  </a:cubicBezTo>
                  <a:cubicBezTo>
                    <a:pt x="479" y="208"/>
                    <a:pt x="472" y="202"/>
                    <a:pt x="476" y="198"/>
                  </a:cubicBezTo>
                  <a:cubicBezTo>
                    <a:pt x="480" y="194"/>
                    <a:pt x="480" y="190"/>
                    <a:pt x="486" y="188"/>
                  </a:cubicBezTo>
                  <a:cubicBezTo>
                    <a:pt x="490" y="186"/>
                    <a:pt x="486" y="181"/>
                    <a:pt x="488" y="178"/>
                  </a:cubicBezTo>
                  <a:cubicBezTo>
                    <a:pt x="492" y="174"/>
                    <a:pt x="500" y="170"/>
                    <a:pt x="504" y="167"/>
                  </a:cubicBezTo>
                  <a:cubicBezTo>
                    <a:pt x="509" y="164"/>
                    <a:pt x="515" y="164"/>
                    <a:pt x="519" y="158"/>
                  </a:cubicBezTo>
                  <a:cubicBezTo>
                    <a:pt x="520" y="156"/>
                    <a:pt x="523" y="150"/>
                    <a:pt x="526" y="149"/>
                  </a:cubicBezTo>
                  <a:cubicBezTo>
                    <a:pt x="531" y="148"/>
                    <a:pt x="532" y="152"/>
                    <a:pt x="537" y="146"/>
                  </a:cubicBezTo>
                  <a:cubicBezTo>
                    <a:pt x="542" y="141"/>
                    <a:pt x="547" y="141"/>
                    <a:pt x="554" y="144"/>
                  </a:cubicBezTo>
                  <a:cubicBezTo>
                    <a:pt x="546" y="151"/>
                    <a:pt x="525" y="162"/>
                    <a:pt x="524" y="173"/>
                  </a:cubicBezTo>
                  <a:cubicBezTo>
                    <a:pt x="528" y="173"/>
                    <a:pt x="530" y="177"/>
                    <a:pt x="535" y="177"/>
                  </a:cubicBezTo>
                  <a:cubicBezTo>
                    <a:pt x="540" y="178"/>
                    <a:pt x="543" y="173"/>
                    <a:pt x="546" y="180"/>
                  </a:cubicBezTo>
                  <a:cubicBezTo>
                    <a:pt x="551" y="191"/>
                    <a:pt x="563" y="183"/>
                    <a:pt x="570" y="190"/>
                  </a:cubicBezTo>
                  <a:cubicBezTo>
                    <a:pt x="571" y="188"/>
                    <a:pt x="571" y="186"/>
                    <a:pt x="570" y="184"/>
                  </a:cubicBezTo>
                  <a:cubicBezTo>
                    <a:pt x="572" y="184"/>
                    <a:pt x="574" y="183"/>
                    <a:pt x="575" y="181"/>
                  </a:cubicBezTo>
                  <a:cubicBezTo>
                    <a:pt x="576" y="179"/>
                    <a:pt x="575" y="175"/>
                    <a:pt x="574" y="172"/>
                  </a:cubicBezTo>
                  <a:cubicBezTo>
                    <a:pt x="577" y="177"/>
                    <a:pt x="582" y="178"/>
                    <a:pt x="587" y="184"/>
                  </a:cubicBezTo>
                  <a:cubicBezTo>
                    <a:pt x="592" y="189"/>
                    <a:pt x="599" y="186"/>
                    <a:pt x="600" y="195"/>
                  </a:cubicBezTo>
                  <a:cubicBezTo>
                    <a:pt x="608" y="190"/>
                    <a:pt x="612" y="200"/>
                    <a:pt x="620" y="200"/>
                  </a:cubicBezTo>
                  <a:cubicBezTo>
                    <a:pt x="625" y="200"/>
                    <a:pt x="629" y="200"/>
                    <a:pt x="632" y="202"/>
                  </a:cubicBezTo>
                  <a:cubicBezTo>
                    <a:pt x="636" y="204"/>
                    <a:pt x="627" y="207"/>
                    <a:pt x="627" y="209"/>
                  </a:cubicBezTo>
                  <a:cubicBezTo>
                    <a:pt x="623" y="215"/>
                    <a:pt x="621" y="216"/>
                    <a:pt x="612" y="212"/>
                  </a:cubicBezTo>
                  <a:cubicBezTo>
                    <a:pt x="612" y="216"/>
                    <a:pt x="613" y="218"/>
                    <a:pt x="615" y="221"/>
                  </a:cubicBezTo>
                  <a:cubicBezTo>
                    <a:pt x="612" y="220"/>
                    <a:pt x="592" y="222"/>
                    <a:pt x="602" y="227"/>
                  </a:cubicBezTo>
                  <a:cubicBezTo>
                    <a:pt x="599" y="227"/>
                    <a:pt x="596" y="231"/>
                    <a:pt x="593" y="230"/>
                  </a:cubicBezTo>
                  <a:cubicBezTo>
                    <a:pt x="590" y="231"/>
                    <a:pt x="591" y="225"/>
                    <a:pt x="588" y="229"/>
                  </a:cubicBezTo>
                  <a:cubicBezTo>
                    <a:pt x="585" y="230"/>
                    <a:pt x="583" y="226"/>
                    <a:pt x="580" y="226"/>
                  </a:cubicBezTo>
                  <a:cubicBezTo>
                    <a:pt x="574" y="223"/>
                    <a:pt x="570" y="226"/>
                    <a:pt x="566" y="228"/>
                  </a:cubicBezTo>
                  <a:cubicBezTo>
                    <a:pt x="562" y="230"/>
                    <a:pt x="562" y="229"/>
                    <a:pt x="559" y="229"/>
                  </a:cubicBezTo>
                  <a:cubicBezTo>
                    <a:pt x="551" y="231"/>
                    <a:pt x="552" y="224"/>
                    <a:pt x="543" y="220"/>
                  </a:cubicBezTo>
                  <a:cubicBezTo>
                    <a:pt x="540" y="219"/>
                    <a:pt x="550" y="214"/>
                    <a:pt x="551" y="211"/>
                  </a:cubicBezTo>
                  <a:cubicBezTo>
                    <a:pt x="552" y="209"/>
                    <a:pt x="552" y="206"/>
                    <a:pt x="550" y="205"/>
                  </a:cubicBezTo>
                  <a:cubicBezTo>
                    <a:pt x="545" y="202"/>
                    <a:pt x="543" y="197"/>
                    <a:pt x="539" y="194"/>
                  </a:cubicBezTo>
                  <a:cubicBezTo>
                    <a:pt x="537" y="199"/>
                    <a:pt x="522" y="213"/>
                    <a:pt x="516" y="209"/>
                  </a:cubicBezTo>
                  <a:cubicBezTo>
                    <a:pt x="512" y="206"/>
                    <a:pt x="504" y="201"/>
                    <a:pt x="502" y="210"/>
                  </a:cubicBezTo>
                  <a:cubicBezTo>
                    <a:pt x="502" y="212"/>
                    <a:pt x="503" y="216"/>
                    <a:pt x="505" y="220"/>
                  </a:cubicBezTo>
                  <a:cubicBezTo>
                    <a:pt x="508" y="224"/>
                    <a:pt x="505" y="227"/>
                    <a:pt x="508" y="229"/>
                  </a:cubicBezTo>
                  <a:cubicBezTo>
                    <a:pt x="500" y="232"/>
                    <a:pt x="490" y="224"/>
                    <a:pt x="484" y="231"/>
                  </a:cubicBezTo>
                  <a:cubicBezTo>
                    <a:pt x="488" y="234"/>
                    <a:pt x="494" y="229"/>
                    <a:pt x="496" y="235"/>
                  </a:cubicBezTo>
                  <a:cubicBezTo>
                    <a:pt x="495" y="235"/>
                    <a:pt x="493" y="235"/>
                    <a:pt x="491" y="235"/>
                  </a:cubicBezTo>
                  <a:cubicBezTo>
                    <a:pt x="493" y="238"/>
                    <a:pt x="492" y="238"/>
                    <a:pt x="493" y="239"/>
                  </a:cubicBezTo>
                  <a:cubicBezTo>
                    <a:pt x="493" y="239"/>
                    <a:pt x="494" y="241"/>
                    <a:pt x="492" y="242"/>
                  </a:cubicBezTo>
                  <a:cubicBezTo>
                    <a:pt x="492" y="243"/>
                    <a:pt x="488" y="243"/>
                    <a:pt x="489" y="246"/>
                  </a:cubicBezTo>
                  <a:cubicBezTo>
                    <a:pt x="489" y="251"/>
                    <a:pt x="491" y="256"/>
                    <a:pt x="483" y="257"/>
                  </a:cubicBezTo>
                  <a:cubicBezTo>
                    <a:pt x="477" y="259"/>
                    <a:pt x="463" y="254"/>
                    <a:pt x="458" y="254"/>
                  </a:cubicBezTo>
                  <a:cubicBezTo>
                    <a:pt x="456" y="254"/>
                    <a:pt x="453" y="255"/>
                    <a:pt x="452" y="257"/>
                  </a:cubicBezTo>
                  <a:cubicBezTo>
                    <a:pt x="449" y="266"/>
                    <a:pt x="451" y="267"/>
                    <a:pt x="449" y="268"/>
                  </a:cubicBezTo>
                  <a:cubicBezTo>
                    <a:pt x="451" y="273"/>
                    <a:pt x="456" y="272"/>
                    <a:pt x="458" y="274"/>
                  </a:cubicBezTo>
                  <a:cubicBezTo>
                    <a:pt x="464" y="277"/>
                    <a:pt x="460" y="279"/>
                    <a:pt x="467" y="281"/>
                  </a:cubicBezTo>
                  <a:cubicBezTo>
                    <a:pt x="471" y="281"/>
                    <a:pt x="474" y="280"/>
                    <a:pt x="479" y="282"/>
                  </a:cubicBezTo>
                  <a:cubicBezTo>
                    <a:pt x="482" y="284"/>
                    <a:pt x="482" y="298"/>
                    <a:pt x="484" y="303"/>
                  </a:cubicBezTo>
                  <a:cubicBezTo>
                    <a:pt x="486" y="308"/>
                    <a:pt x="491" y="310"/>
                    <a:pt x="494" y="315"/>
                  </a:cubicBezTo>
                  <a:cubicBezTo>
                    <a:pt x="498" y="322"/>
                    <a:pt x="492" y="330"/>
                    <a:pt x="488" y="334"/>
                  </a:cubicBezTo>
                  <a:cubicBezTo>
                    <a:pt x="483" y="340"/>
                    <a:pt x="480" y="349"/>
                    <a:pt x="487" y="361"/>
                  </a:cubicBezTo>
                  <a:cubicBezTo>
                    <a:pt x="478" y="355"/>
                    <a:pt x="479" y="356"/>
                    <a:pt x="476" y="357"/>
                  </a:cubicBezTo>
                  <a:cubicBezTo>
                    <a:pt x="466" y="358"/>
                    <a:pt x="465" y="359"/>
                    <a:pt x="461" y="355"/>
                  </a:cubicBezTo>
                  <a:cubicBezTo>
                    <a:pt x="459" y="353"/>
                    <a:pt x="456" y="351"/>
                    <a:pt x="453" y="350"/>
                  </a:cubicBezTo>
                  <a:cubicBezTo>
                    <a:pt x="449" y="349"/>
                    <a:pt x="443" y="351"/>
                    <a:pt x="440" y="351"/>
                  </a:cubicBezTo>
                  <a:cubicBezTo>
                    <a:pt x="435" y="346"/>
                    <a:pt x="436" y="341"/>
                    <a:pt x="435" y="337"/>
                  </a:cubicBezTo>
                  <a:cubicBezTo>
                    <a:pt x="433" y="333"/>
                    <a:pt x="440" y="324"/>
                    <a:pt x="433" y="322"/>
                  </a:cubicBezTo>
                  <a:cubicBezTo>
                    <a:pt x="428" y="321"/>
                    <a:pt x="424" y="320"/>
                    <a:pt x="419" y="317"/>
                  </a:cubicBezTo>
                  <a:cubicBezTo>
                    <a:pt x="412" y="312"/>
                    <a:pt x="406" y="314"/>
                    <a:pt x="398" y="312"/>
                  </a:cubicBezTo>
                  <a:cubicBezTo>
                    <a:pt x="389" y="311"/>
                    <a:pt x="382" y="304"/>
                    <a:pt x="375" y="299"/>
                  </a:cubicBezTo>
                  <a:cubicBezTo>
                    <a:pt x="368" y="295"/>
                    <a:pt x="361" y="293"/>
                    <a:pt x="354" y="287"/>
                  </a:cubicBezTo>
                  <a:cubicBezTo>
                    <a:pt x="348" y="283"/>
                    <a:pt x="341" y="283"/>
                    <a:pt x="335" y="279"/>
                  </a:cubicBezTo>
                  <a:cubicBezTo>
                    <a:pt x="327" y="274"/>
                    <a:pt x="319" y="269"/>
                    <a:pt x="311" y="264"/>
                  </a:cubicBezTo>
                  <a:cubicBezTo>
                    <a:pt x="299" y="255"/>
                    <a:pt x="274" y="247"/>
                    <a:pt x="268" y="233"/>
                  </a:cubicBezTo>
                  <a:cubicBezTo>
                    <a:pt x="262" y="220"/>
                    <a:pt x="252" y="213"/>
                    <a:pt x="246" y="200"/>
                  </a:cubicBezTo>
                  <a:cubicBezTo>
                    <a:pt x="242" y="193"/>
                    <a:pt x="238" y="188"/>
                    <a:pt x="231" y="185"/>
                  </a:cubicBezTo>
                  <a:cubicBezTo>
                    <a:pt x="229" y="184"/>
                    <a:pt x="226" y="182"/>
                    <a:pt x="223" y="183"/>
                  </a:cubicBezTo>
                  <a:cubicBezTo>
                    <a:pt x="220" y="183"/>
                    <a:pt x="222" y="188"/>
                    <a:pt x="219" y="188"/>
                  </a:cubicBezTo>
                  <a:cubicBezTo>
                    <a:pt x="212" y="189"/>
                    <a:pt x="206" y="184"/>
                    <a:pt x="196" y="185"/>
                  </a:cubicBezTo>
                  <a:cubicBezTo>
                    <a:pt x="189" y="186"/>
                    <a:pt x="184" y="183"/>
                    <a:pt x="178" y="181"/>
                  </a:cubicBezTo>
                  <a:cubicBezTo>
                    <a:pt x="177" y="180"/>
                    <a:pt x="176" y="179"/>
                    <a:pt x="175" y="177"/>
                  </a:cubicBezTo>
                  <a:cubicBezTo>
                    <a:pt x="174" y="175"/>
                    <a:pt x="175" y="172"/>
                    <a:pt x="175" y="170"/>
                  </a:cubicBezTo>
                  <a:cubicBezTo>
                    <a:pt x="174" y="168"/>
                    <a:pt x="171" y="164"/>
                    <a:pt x="171" y="163"/>
                  </a:cubicBezTo>
                  <a:cubicBezTo>
                    <a:pt x="172" y="161"/>
                    <a:pt x="174" y="161"/>
                    <a:pt x="175" y="162"/>
                  </a:cubicBezTo>
                  <a:cubicBezTo>
                    <a:pt x="173" y="156"/>
                    <a:pt x="166" y="158"/>
                    <a:pt x="165" y="150"/>
                  </a:cubicBezTo>
                  <a:cubicBezTo>
                    <a:pt x="165" y="142"/>
                    <a:pt x="160" y="140"/>
                    <a:pt x="153" y="140"/>
                  </a:cubicBezTo>
                  <a:cubicBezTo>
                    <a:pt x="149" y="140"/>
                    <a:pt x="138" y="141"/>
                    <a:pt x="137" y="136"/>
                  </a:cubicBezTo>
                  <a:cubicBezTo>
                    <a:pt x="135" y="129"/>
                    <a:pt x="128" y="132"/>
                    <a:pt x="123" y="128"/>
                  </a:cubicBezTo>
                  <a:cubicBezTo>
                    <a:pt x="120" y="127"/>
                    <a:pt x="114" y="119"/>
                    <a:pt x="111" y="122"/>
                  </a:cubicBezTo>
                  <a:cubicBezTo>
                    <a:pt x="107" y="125"/>
                    <a:pt x="106" y="126"/>
                    <a:pt x="100" y="126"/>
                  </a:cubicBezTo>
                  <a:cubicBezTo>
                    <a:pt x="91" y="125"/>
                    <a:pt x="111" y="138"/>
                    <a:pt x="112" y="140"/>
                  </a:cubicBezTo>
                  <a:cubicBezTo>
                    <a:pt x="107" y="139"/>
                    <a:pt x="106" y="136"/>
                    <a:pt x="101" y="134"/>
                  </a:cubicBezTo>
                  <a:cubicBezTo>
                    <a:pt x="99" y="133"/>
                    <a:pt x="93" y="129"/>
                    <a:pt x="92" y="136"/>
                  </a:cubicBezTo>
                  <a:cubicBezTo>
                    <a:pt x="91" y="151"/>
                    <a:pt x="78" y="141"/>
                    <a:pt x="72" y="148"/>
                  </a:cubicBezTo>
                  <a:cubicBezTo>
                    <a:pt x="63" y="159"/>
                    <a:pt x="63" y="160"/>
                    <a:pt x="68" y="172"/>
                  </a:cubicBezTo>
                  <a:cubicBezTo>
                    <a:pt x="69" y="175"/>
                    <a:pt x="74" y="179"/>
                    <a:pt x="72" y="183"/>
                  </a:cubicBezTo>
                  <a:cubicBezTo>
                    <a:pt x="70" y="185"/>
                    <a:pt x="60" y="183"/>
                    <a:pt x="57" y="183"/>
                  </a:cubicBezTo>
                  <a:cubicBezTo>
                    <a:pt x="46" y="183"/>
                    <a:pt x="37" y="182"/>
                    <a:pt x="34" y="183"/>
                  </a:cubicBezTo>
                  <a:lnTo>
                    <a:pt x="0" y="2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65" name="Freeform 524"/>
            <p:cNvSpPr>
              <a:spLocks/>
            </p:cNvSpPr>
            <p:nvPr/>
          </p:nvSpPr>
          <p:spPr bwMode="auto">
            <a:xfrm>
              <a:off x="9556115" y="10613591"/>
              <a:ext cx="67306" cy="11013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8" y="14"/>
                </a:cxn>
                <a:cxn ang="0">
                  <a:pos x="23" y="33"/>
                </a:cxn>
                <a:cxn ang="0">
                  <a:pos x="22" y="30"/>
                </a:cxn>
                <a:cxn ang="0">
                  <a:pos x="26" y="42"/>
                </a:cxn>
                <a:cxn ang="0">
                  <a:pos x="20" y="39"/>
                </a:cxn>
                <a:cxn ang="0">
                  <a:pos x="14" y="47"/>
                </a:cxn>
                <a:cxn ang="0">
                  <a:pos x="4" y="33"/>
                </a:cxn>
                <a:cxn ang="0">
                  <a:pos x="13" y="37"/>
                </a:cxn>
                <a:cxn ang="0">
                  <a:pos x="9" y="31"/>
                </a:cxn>
                <a:cxn ang="0">
                  <a:pos x="13" y="19"/>
                </a:cxn>
                <a:cxn ang="0">
                  <a:pos x="3" y="19"/>
                </a:cxn>
                <a:cxn ang="0">
                  <a:pos x="5" y="13"/>
                </a:cxn>
                <a:cxn ang="0">
                  <a:pos x="2" y="0"/>
                </a:cxn>
              </a:cxnLst>
              <a:rect l="0" t="0" r="r" b="b"/>
              <a:pathLst>
                <a:path w="29" h="49">
                  <a:moveTo>
                    <a:pt x="2" y="0"/>
                  </a:moveTo>
                  <a:lnTo>
                    <a:pt x="28" y="14"/>
                  </a:lnTo>
                  <a:cubicBezTo>
                    <a:pt x="29" y="19"/>
                    <a:pt x="27" y="29"/>
                    <a:pt x="23" y="33"/>
                  </a:cubicBezTo>
                  <a:cubicBezTo>
                    <a:pt x="22" y="32"/>
                    <a:pt x="22" y="31"/>
                    <a:pt x="22" y="30"/>
                  </a:cubicBezTo>
                  <a:cubicBezTo>
                    <a:pt x="20" y="35"/>
                    <a:pt x="26" y="38"/>
                    <a:pt x="26" y="42"/>
                  </a:cubicBezTo>
                  <a:cubicBezTo>
                    <a:pt x="23" y="36"/>
                    <a:pt x="26" y="43"/>
                    <a:pt x="20" y="39"/>
                  </a:cubicBezTo>
                  <a:cubicBezTo>
                    <a:pt x="18" y="43"/>
                    <a:pt x="22" y="49"/>
                    <a:pt x="14" y="47"/>
                  </a:cubicBezTo>
                  <a:cubicBezTo>
                    <a:pt x="14" y="47"/>
                    <a:pt x="4" y="34"/>
                    <a:pt x="4" y="33"/>
                  </a:cubicBezTo>
                  <a:cubicBezTo>
                    <a:pt x="4" y="30"/>
                    <a:pt x="12" y="36"/>
                    <a:pt x="13" y="37"/>
                  </a:cubicBezTo>
                  <a:cubicBezTo>
                    <a:pt x="17" y="38"/>
                    <a:pt x="11" y="23"/>
                    <a:pt x="9" y="31"/>
                  </a:cubicBezTo>
                  <a:cubicBezTo>
                    <a:pt x="7" y="27"/>
                    <a:pt x="8" y="19"/>
                    <a:pt x="13" y="19"/>
                  </a:cubicBezTo>
                  <a:cubicBezTo>
                    <a:pt x="12" y="18"/>
                    <a:pt x="1" y="23"/>
                    <a:pt x="3" y="19"/>
                  </a:cubicBezTo>
                  <a:cubicBezTo>
                    <a:pt x="4" y="16"/>
                    <a:pt x="8" y="17"/>
                    <a:pt x="5" y="13"/>
                  </a:cubicBezTo>
                  <a:cubicBezTo>
                    <a:pt x="3" y="9"/>
                    <a:pt x="0" y="4"/>
                    <a:pt x="2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66" name="Freeform 525"/>
            <p:cNvSpPr>
              <a:spLocks/>
            </p:cNvSpPr>
            <p:nvPr/>
          </p:nvSpPr>
          <p:spPr bwMode="auto">
            <a:xfrm>
              <a:off x="8938119" y="12131046"/>
              <a:ext cx="48950" cy="4283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11" y="16"/>
                </a:cxn>
                <a:cxn ang="0">
                  <a:pos x="8" y="0"/>
                </a:cxn>
              </a:cxnLst>
              <a:rect l="0" t="0" r="r" b="b"/>
              <a:pathLst>
                <a:path w="21" h="17">
                  <a:moveTo>
                    <a:pt x="8" y="0"/>
                  </a:moveTo>
                  <a:cubicBezTo>
                    <a:pt x="9" y="2"/>
                    <a:pt x="0" y="17"/>
                    <a:pt x="11" y="16"/>
                  </a:cubicBezTo>
                  <a:cubicBezTo>
                    <a:pt x="21" y="15"/>
                    <a:pt x="11" y="4"/>
                    <a:pt x="8" y="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67" name="Freeform 526"/>
            <p:cNvSpPr>
              <a:spLocks/>
            </p:cNvSpPr>
            <p:nvPr/>
          </p:nvSpPr>
          <p:spPr bwMode="auto">
            <a:xfrm>
              <a:off x="8827982" y="12118809"/>
              <a:ext cx="165207" cy="165207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5" y="2"/>
                </a:cxn>
                <a:cxn ang="0">
                  <a:pos x="49" y="7"/>
                </a:cxn>
                <a:cxn ang="0">
                  <a:pos x="55" y="23"/>
                </a:cxn>
                <a:cxn ang="0">
                  <a:pos x="41" y="31"/>
                </a:cxn>
                <a:cxn ang="0">
                  <a:pos x="58" y="41"/>
                </a:cxn>
                <a:cxn ang="0">
                  <a:pos x="71" y="68"/>
                </a:cxn>
                <a:cxn ang="0">
                  <a:pos x="43" y="67"/>
                </a:cxn>
                <a:cxn ang="0">
                  <a:pos x="36" y="51"/>
                </a:cxn>
                <a:cxn ang="0">
                  <a:pos x="0" y="43"/>
                </a:cxn>
              </a:cxnLst>
              <a:rect l="0" t="0" r="r" b="b"/>
              <a:pathLst>
                <a:path w="71" h="71">
                  <a:moveTo>
                    <a:pt x="0" y="43"/>
                  </a:moveTo>
                  <a:cubicBezTo>
                    <a:pt x="16" y="37"/>
                    <a:pt x="9" y="5"/>
                    <a:pt x="25" y="2"/>
                  </a:cubicBezTo>
                  <a:cubicBezTo>
                    <a:pt x="32" y="1"/>
                    <a:pt x="41" y="0"/>
                    <a:pt x="49" y="7"/>
                  </a:cubicBezTo>
                  <a:cubicBezTo>
                    <a:pt x="51" y="9"/>
                    <a:pt x="57" y="20"/>
                    <a:pt x="55" y="23"/>
                  </a:cubicBezTo>
                  <a:cubicBezTo>
                    <a:pt x="50" y="17"/>
                    <a:pt x="43" y="28"/>
                    <a:pt x="41" y="31"/>
                  </a:cubicBezTo>
                  <a:cubicBezTo>
                    <a:pt x="48" y="30"/>
                    <a:pt x="56" y="33"/>
                    <a:pt x="58" y="41"/>
                  </a:cubicBezTo>
                  <a:cubicBezTo>
                    <a:pt x="60" y="50"/>
                    <a:pt x="68" y="59"/>
                    <a:pt x="71" y="68"/>
                  </a:cubicBezTo>
                  <a:cubicBezTo>
                    <a:pt x="65" y="65"/>
                    <a:pt x="49" y="71"/>
                    <a:pt x="43" y="67"/>
                  </a:cubicBezTo>
                  <a:cubicBezTo>
                    <a:pt x="39" y="63"/>
                    <a:pt x="38" y="56"/>
                    <a:pt x="36" y="51"/>
                  </a:cubicBezTo>
                  <a:cubicBezTo>
                    <a:pt x="34" y="45"/>
                    <a:pt x="10" y="46"/>
                    <a:pt x="0" y="43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68" name="Freeform 527"/>
            <p:cNvSpPr>
              <a:spLocks/>
            </p:cNvSpPr>
            <p:nvPr/>
          </p:nvSpPr>
          <p:spPr bwMode="auto">
            <a:xfrm>
              <a:off x="9213464" y="12492054"/>
              <a:ext cx="79544" cy="183563"/>
            </a:xfrm>
            <a:custGeom>
              <a:avLst/>
              <a:gdLst/>
              <a:ahLst/>
              <a:cxnLst>
                <a:cxn ang="0">
                  <a:pos x="3" y="45"/>
                </a:cxn>
                <a:cxn ang="0">
                  <a:pos x="5" y="37"/>
                </a:cxn>
                <a:cxn ang="0">
                  <a:pos x="7" y="33"/>
                </a:cxn>
                <a:cxn ang="0">
                  <a:pos x="23" y="13"/>
                </a:cxn>
                <a:cxn ang="0">
                  <a:pos x="32" y="24"/>
                </a:cxn>
                <a:cxn ang="0">
                  <a:pos x="30" y="33"/>
                </a:cxn>
                <a:cxn ang="0">
                  <a:pos x="31" y="43"/>
                </a:cxn>
                <a:cxn ang="0">
                  <a:pos x="35" y="48"/>
                </a:cxn>
                <a:cxn ang="0">
                  <a:pos x="34" y="59"/>
                </a:cxn>
                <a:cxn ang="0">
                  <a:pos x="25" y="73"/>
                </a:cxn>
                <a:cxn ang="0">
                  <a:pos x="10" y="70"/>
                </a:cxn>
                <a:cxn ang="0">
                  <a:pos x="3" y="45"/>
                </a:cxn>
              </a:cxnLst>
              <a:rect l="0" t="0" r="r" b="b"/>
              <a:pathLst>
                <a:path w="36" h="79">
                  <a:moveTo>
                    <a:pt x="3" y="45"/>
                  </a:moveTo>
                  <a:cubicBezTo>
                    <a:pt x="3" y="43"/>
                    <a:pt x="0" y="31"/>
                    <a:pt x="5" y="37"/>
                  </a:cubicBezTo>
                  <a:cubicBezTo>
                    <a:pt x="5" y="35"/>
                    <a:pt x="4" y="24"/>
                    <a:pt x="7" y="33"/>
                  </a:cubicBezTo>
                  <a:cubicBezTo>
                    <a:pt x="7" y="24"/>
                    <a:pt x="11" y="0"/>
                    <a:pt x="23" y="13"/>
                  </a:cubicBezTo>
                  <a:cubicBezTo>
                    <a:pt x="26" y="17"/>
                    <a:pt x="32" y="19"/>
                    <a:pt x="32" y="24"/>
                  </a:cubicBezTo>
                  <a:cubicBezTo>
                    <a:pt x="32" y="28"/>
                    <a:pt x="30" y="30"/>
                    <a:pt x="30" y="33"/>
                  </a:cubicBezTo>
                  <a:cubicBezTo>
                    <a:pt x="29" y="36"/>
                    <a:pt x="31" y="40"/>
                    <a:pt x="31" y="43"/>
                  </a:cubicBezTo>
                  <a:cubicBezTo>
                    <a:pt x="31" y="46"/>
                    <a:pt x="34" y="46"/>
                    <a:pt x="35" y="48"/>
                  </a:cubicBezTo>
                  <a:cubicBezTo>
                    <a:pt x="36" y="52"/>
                    <a:pt x="35" y="56"/>
                    <a:pt x="34" y="59"/>
                  </a:cubicBezTo>
                  <a:cubicBezTo>
                    <a:pt x="31" y="66"/>
                    <a:pt x="32" y="71"/>
                    <a:pt x="25" y="73"/>
                  </a:cubicBezTo>
                  <a:cubicBezTo>
                    <a:pt x="19" y="74"/>
                    <a:pt x="14" y="79"/>
                    <a:pt x="10" y="70"/>
                  </a:cubicBezTo>
                  <a:cubicBezTo>
                    <a:pt x="6" y="63"/>
                    <a:pt x="5" y="53"/>
                    <a:pt x="3" y="45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69" name="Freeform 528"/>
            <p:cNvSpPr>
              <a:spLocks/>
            </p:cNvSpPr>
            <p:nvPr/>
          </p:nvSpPr>
          <p:spPr bwMode="auto">
            <a:xfrm>
              <a:off x="7598109" y="11574237"/>
              <a:ext cx="183563" cy="104019"/>
            </a:xfrm>
            <a:custGeom>
              <a:avLst/>
              <a:gdLst/>
              <a:ahLst/>
              <a:cxnLst>
                <a:cxn ang="0">
                  <a:pos x="1" y="29"/>
                </a:cxn>
                <a:cxn ang="0">
                  <a:pos x="0" y="25"/>
                </a:cxn>
                <a:cxn ang="0">
                  <a:pos x="18" y="21"/>
                </a:cxn>
                <a:cxn ang="0">
                  <a:pos x="28" y="13"/>
                </a:cxn>
                <a:cxn ang="0">
                  <a:pos x="52" y="13"/>
                </a:cxn>
                <a:cxn ang="0">
                  <a:pos x="81" y="0"/>
                </a:cxn>
                <a:cxn ang="0">
                  <a:pos x="62" y="16"/>
                </a:cxn>
                <a:cxn ang="0">
                  <a:pos x="65" y="29"/>
                </a:cxn>
                <a:cxn ang="0">
                  <a:pos x="51" y="31"/>
                </a:cxn>
                <a:cxn ang="0">
                  <a:pos x="44" y="39"/>
                </a:cxn>
                <a:cxn ang="0">
                  <a:pos x="29" y="47"/>
                </a:cxn>
                <a:cxn ang="0">
                  <a:pos x="1" y="29"/>
                </a:cxn>
              </a:cxnLst>
              <a:rect l="0" t="0" r="r" b="b"/>
              <a:pathLst>
                <a:path w="81" h="47">
                  <a:moveTo>
                    <a:pt x="1" y="29"/>
                  </a:moveTo>
                  <a:cubicBezTo>
                    <a:pt x="1" y="28"/>
                    <a:pt x="0" y="26"/>
                    <a:pt x="0" y="25"/>
                  </a:cubicBezTo>
                  <a:cubicBezTo>
                    <a:pt x="5" y="30"/>
                    <a:pt x="12" y="21"/>
                    <a:pt x="18" y="21"/>
                  </a:cubicBezTo>
                  <a:cubicBezTo>
                    <a:pt x="26" y="22"/>
                    <a:pt x="20" y="13"/>
                    <a:pt x="28" y="13"/>
                  </a:cubicBezTo>
                  <a:cubicBezTo>
                    <a:pt x="36" y="14"/>
                    <a:pt x="44" y="15"/>
                    <a:pt x="52" y="13"/>
                  </a:cubicBezTo>
                  <a:cubicBezTo>
                    <a:pt x="62" y="10"/>
                    <a:pt x="71" y="0"/>
                    <a:pt x="81" y="0"/>
                  </a:cubicBezTo>
                  <a:cubicBezTo>
                    <a:pt x="74" y="4"/>
                    <a:pt x="69" y="14"/>
                    <a:pt x="62" y="16"/>
                  </a:cubicBezTo>
                  <a:cubicBezTo>
                    <a:pt x="54" y="18"/>
                    <a:pt x="62" y="26"/>
                    <a:pt x="65" y="29"/>
                  </a:cubicBezTo>
                  <a:cubicBezTo>
                    <a:pt x="61" y="29"/>
                    <a:pt x="54" y="29"/>
                    <a:pt x="51" y="31"/>
                  </a:cubicBezTo>
                  <a:cubicBezTo>
                    <a:pt x="48" y="34"/>
                    <a:pt x="47" y="37"/>
                    <a:pt x="44" y="39"/>
                  </a:cubicBezTo>
                  <a:cubicBezTo>
                    <a:pt x="40" y="40"/>
                    <a:pt x="27" y="41"/>
                    <a:pt x="29" y="47"/>
                  </a:cubicBezTo>
                  <a:cubicBezTo>
                    <a:pt x="18" y="42"/>
                    <a:pt x="7" y="43"/>
                    <a:pt x="1" y="29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70" name="Freeform 529"/>
            <p:cNvSpPr>
              <a:spLocks/>
            </p:cNvSpPr>
            <p:nvPr/>
          </p:nvSpPr>
          <p:spPr bwMode="auto">
            <a:xfrm>
              <a:off x="7781672" y="11971958"/>
              <a:ext cx="30594" cy="36713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9" y="0"/>
                </a:cxn>
                <a:cxn ang="0">
                  <a:pos x="2" y="16"/>
                </a:cxn>
                <a:cxn ang="0">
                  <a:pos x="0" y="12"/>
                </a:cxn>
              </a:cxnLst>
              <a:rect l="0" t="0" r="r" b="b"/>
              <a:pathLst>
                <a:path w="13" h="16">
                  <a:moveTo>
                    <a:pt x="0" y="12"/>
                  </a:moveTo>
                  <a:cubicBezTo>
                    <a:pt x="4" y="8"/>
                    <a:pt x="7" y="4"/>
                    <a:pt x="9" y="0"/>
                  </a:cubicBezTo>
                  <a:cubicBezTo>
                    <a:pt x="13" y="3"/>
                    <a:pt x="4" y="14"/>
                    <a:pt x="2" y="16"/>
                  </a:cubicBezTo>
                  <a:cubicBezTo>
                    <a:pt x="1" y="15"/>
                    <a:pt x="1" y="13"/>
                    <a:pt x="0" y="12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71" name="Freeform 530"/>
            <p:cNvSpPr>
              <a:spLocks/>
            </p:cNvSpPr>
            <p:nvPr/>
          </p:nvSpPr>
          <p:spPr bwMode="auto">
            <a:xfrm>
              <a:off x="7836741" y="11880177"/>
              <a:ext cx="55069" cy="116256"/>
            </a:xfrm>
            <a:custGeom>
              <a:avLst/>
              <a:gdLst/>
              <a:ahLst/>
              <a:cxnLst>
                <a:cxn ang="0">
                  <a:pos x="1" y="16"/>
                </a:cxn>
                <a:cxn ang="0">
                  <a:pos x="11" y="2"/>
                </a:cxn>
                <a:cxn ang="0">
                  <a:pos x="22" y="9"/>
                </a:cxn>
                <a:cxn ang="0">
                  <a:pos x="24" y="34"/>
                </a:cxn>
                <a:cxn ang="0">
                  <a:pos x="21" y="46"/>
                </a:cxn>
                <a:cxn ang="0">
                  <a:pos x="10" y="51"/>
                </a:cxn>
                <a:cxn ang="0">
                  <a:pos x="3" y="46"/>
                </a:cxn>
                <a:cxn ang="0">
                  <a:pos x="11" y="33"/>
                </a:cxn>
                <a:cxn ang="0">
                  <a:pos x="2" y="31"/>
                </a:cxn>
                <a:cxn ang="0">
                  <a:pos x="1" y="16"/>
                </a:cxn>
              </a:cxnLst>
              <a:rect l="0" t="0" r="r" b="b"/>
              <a:pathLst>
                <a:path w="25" h="53">
                  <a:moveTo>
                    <a:pt x="1" y="16"/>
                  </a:moveTo>
                  <a:cubicBezTo>
                    <a:pt x="3" y="12"/>
                    <a:pt x="4" y="0"/>
                    <a:pt x="11" y="2"/>
                  </a:cubicBezTo>
                  <a:cubicBezTo>
                    <a:pt x="14" y="2"/>
                    <a:pt x="21" y="6"/>
                    <a:pt x="22" y="9"/>
                  </a:cubicBezTo>
                  <a:cubicBezTo>
                    <a:pt x="25" y="16"/>
                    <a:pt x="24" y="26"/>
                    <a:pt x="24" y="34"/>
                  </a:cubicBezTo>
                  <a:cubicBezTo>
                    <a:pt x="24" y="39"/>
                    <a:pt x="23" y="45"/>
                    <a:pt x="21" y="46"/>
                  </a:cubicBezTo>
                  <a:lnTo>
                    <a:pt x="10" y="51"/>
                  </a:lnTo>
                  <a:cubicBezTo>
                    <a:pt x="5" y="53"/>
                    <a:pt x="0" y="53"/>
                    <a:pt x="3" y="46"/>
                  </a:cubicBezTo>
                  <a:cubicBezTo>
                    <a:pt x="3" y="44"/>
                    <a:pt x="10" y="33"/>
                    <a:pt x="11" y="33"/>
                  </a:cubicBezTo>
                  <a:cubicBezTo>
                    <a:pt x="9" y="33"/>
                    <a:pt x="4" y="35"/>
                    <a:pt x="2" y="31"/>
                  </a:cubicBezTo>
                  <a:cubicBezTo>
                    <a:pt x="0" y="24"/>
                    <a:pt x="2" y="19"/>
                    <a:pt x="1" y="16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72" name="Freeform 531"/>
            <p:cNvSpPr>
              <a:spLocks/>
            </p:cNvSpPr>
            <p:nvPr/>
          </p:nvSpPr>
          <p:spPr bwMode="auto">
            <a:xfrm>
              <a:off x="5450419" y="10160801"/>
              <a:ext cx="61187" cy="7342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7" y="2"/>
                </a:cxn>
                <a:cxn ang="0">
                  <a:pos x="13" y="8"/>
                </a:cxn>
                <a:cxn ang="0">
                  <a:pos x="23" y="17"/>
                </a:cxn>
                <a:cxn ang="0">
                  <a:pos x="21" y="31"/>
                </a:cxn>
                <a:cxn ang="0">
                  <a:pos x="0" y="28"/>
                </a:cxn>
                <a:cxn ang="0">
                  <a:pos x="0" y="15"/>
                </a:cxn>
                <a:cxn ang="0">
                  <a:pos x="0" y="12"/>
                </a:cxn>
              </a:cxnLst>
              <a:rect l="0" t="0" r="r" b="b"/>
              <a:pathLst>
                <a:path w="26" h="31">
                  <a:moveTo>
                    <a:pt x="0" y="12"/>
                  </a:moveTo>
                  <a:cubicBezTo>
                    <a:pt x="0" y="11"/>
                    <a:pt x="2" y="13"/>
                    <a:pt x="0" y="12"/>
                  </a:cubicBezTo>
                  <a:cubicBezTo>
                    <a:pt x="2" y="6"/>
                    <a:pt x="3" y="3"/>
                    <a:pt x="7" y="2"/>
                  </a:cubicBezTo>
                  <a:cubicBezTo>
                    <a:pt x="13" y="0"/>
                    <a:pt x="11" y="5"/>
                    <a:pt x="13" y="8"/>
                  </a:cubicBezTo>
                  <a:cubicBezTo>
                    <a:pt x="15" y="12"/>
                    <a:pt x="21" y="13"/>
                    <a:pt x="23" y="17"/>
                  </a:cubicBezTo>
                  <a:cubicBezTo>
                    <a:pt x="26" y="21"/>
                    <a:pt x="21" y="26"/>
                    <a:pt x="21" y="31"/>
                  </a:cubicBezTo>
                  <a:cubicBezTo>
                    <a:pt x="18" y="29"/>
                    <a:pt x="4" y="29"/>
                    <a:pt x="0" y="28"/>
                  </a:cubicBezTo>
                  <a:cubicBezTo>
                    <a:pt x="6" y="23"/>
                    <a:pt x="2" y="20"/>
                    <a:pt x="0" y="15"/>
                  </a:cubicBezTo>
                  <a:lnTo>
                    <a:pt x="0" y="12"/>
                  </a:lnTo>
                  <a:close/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73" name="Freeform 532"/>
            <p:cNvSpPr>
              <a:spLocks/>
            </p:cNvSpPr>
            <p:nvPr/>
          </p:nvSpPr>
          <p:spPr bwMode="auto">
            <a:xfrm>
              <a:off x="4581554" y="9059423"/>
              <a:ext cx="24476" cy="12237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11" y="3"/>
                </a:cxn>
                <a:cxn ang="0">
                  <a:pos x="6" y="6"/>
                </a:cxn>
              </a:cxnLst>
              <a:rect l="0" t="0" r="r" b="b"/>
              <a:pathLst>
                <a:path w="11" h="6">
                  <a:moveTo>
                    <a:pt x="6" y="6"/>
                  </a:moveTo>
                  <a:cubicBezTo>
                    <a:pt x="8" y="5"/>
                    <a:pt x="10" y="4"/>
                    <a:pt x="11" y="3"/>
                  </a:cubicBezTo>
                  <a:cubicBezTo>
                    <a:pt x="5" y="0"/>
                    <a:pt x="0" y="5"/>
                    <a:pt x="6" y="6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74" name="Freeform 533"/>
            <p:cNvSpPr>
              <a:spLocks/>
            </p:cNvSpPr>
            <p:nvPr/>
          </p:nvSpPr>
          <p:spPr bwMode="auto">
            <a:xfrm>
              <a:off x="4599910" y="9041067"/>
              <a:ext cx="48950" cy="36713"/>
            </a:xfrm>
            <a:custGeom>
              <a:avLst/>
              <a:gdLst/>
              <a:ahLst/>
              <a:cxnLst>
                <a:cxn ang="0">
                  <a:pos x="11" y="9"/>
                </a:cxn>
                <a:cxn ang="0">
                  <a:pos x="1" y="4"/>
                </a:cxn>
                <a:cxn ang="0">
                  <a:pos x="15" y="17"/>
                </a:cxn>
                <a:cxn ang="0">
                  <a:pos x="12" y="12"/>
                </a:cxn>
                <a:cxn ang="0">
                  <a:pos x="11" y="9"/>
                </a:cxn>
                <a:cxn ang="0">
                  <a:pos x="13" y="7"/>
                </a:cxn>
                <a:cxn ang="0">
                  <a:pos x="17" y="12"/>
                </a:cxn>
                <a:cxn ang="0">
                  <a:pos x="8" y="2"/>
                </a:cxn>
                <a:cxn ang="0">
                  <a:pos x="11" y="9"/>
                </a:cxn>
              </a:cxnLst>
              <a:rect l="0" t="0" r="r" b="b"/>
              <a:pathLst>
                <a:path w="22" h="17">
                  <a:moveTo>
                    <a:pt x="11" y="9"/>
                  </a:moveTo>
                  <a:cubicBezTo>
                    <a:pt x="10" y="8"/>
                    <a:pt x="2" y="0"/>
                    <a:pt x="1" y="4"/>
                  </a:cubicBezTo>
                  <a:cubicBezTo>
                    <a:pt x="0" y="9"/>
                    <a:pt x="11" y="15"/>
                    <a:pt x="15" y="17"/>
                  </a:cubicBezTo>
                  <a:cubicBezTo>
                    <a:pt x="15" y="14"/>
                    <a:pt x="14" y="14"/>
                    <a:pt x="12" y="12"/>
                  </a:cubicBezTo>
                  <a:cubicBezTo>
                    <a:pt x="11" y="11"/>
                    <a:pt x="11" y="10"/>
                    <a:pt x="11" y="9"/>
                  </a:cubicBezTo>
                  <a:cubicBezTo>
                    <a:pt x="15" y="12"/>
                    <a:pt x="15" y="12"/>
                    <a:pt x="13" y="7"/>
                  </a:cubicBezTo>
                  <a:cubicBezTo>
                    <a:pt x="14" y="9"/>
                    <a:pt x="15" y="11"/>
                    <a:pt x="17" y="12"/>
                  </a:cubicBezTo>
                  <a:cubicBezTo>
                    <a:pt x="22" y="7"/>
                    <a:pt x="11" y="3"/>
                    <a:pt x="8" y="2"/>
                  </a:cubicBezTo>
                  <a:cubicBezTo>
                    <a:pt x="6" y="5"/>
                    <a:pt x="8" y="8"/>
                    <a:pt x="11" y="9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75" name="Freeform 534"/>
            <p:cNvSpPr>
              <a:spLocks/>
            </p:cNvSpPr>
            <p:nvPr/>
          </p:nvSpPr>
          <p:spPr bwMode="auto">
            <a:xfrm>
              <a:off x="4612147" y="9041067"/>
              <a:ext cx="36713" cy="24476"/>
            </a:xfrm>
            <a:custGeom>
              <a:avLst/>
              <a:gdLst/>
              <a:ahLst/>
              <a:cxnLst>
                <a:cxn ang="0">
                  <a:pos x="5" y="7"/>
                </a:cxn>
                <a:cxn ang="0">
                  <a:pos x="2" y="0"/>
                </a:cxn>
                <a:cxn ang="0">
                  <a:pos x="11" y="10"/>
                </a:cxn>
                <a:cxn ang="0">
                  <a:pos x="7" y="5"/>
                </a:cxn>
                <a:cxn ang="0">
                  <a:pos x="5" y="7"/>
                </a:cxn>
              </a:cxnLst>
              <a:rect l="0" t="0" r="r" b="b"/>
              <a:pathLst>
                <a:path w="16" h="10">
                  <a:moveTo>
                    <a:pt x="5" y="7"/>
                  </a:moveTo>
                  <a:cubicBezTo>
                    <a:pt x="2" y="6"/>
                    <a:pt x="0" y="3"/>
                    <a:pt x="2" y="0"/>
                  </a:cubicBezTo>
                  <a:cubicBezTo>
                    <a:pt x="5" y="1"/>
                    <a:pt x="16" y="5"/>
                    <a:pt x="11" y="10"/>
                  </a:cubicBezTo>
                  <a:cubicBezTo>
                    <a:pt x="9" y="9"/>
                    <a:pt x="8" y="7"/>
                    <a:pt x="7" y="5"/>
                  </a:cubicBezTo>
                  <a:cubicBezTo>
                    <a:pt x="9" y="10"/>
                    <a:pt x="9" y="10"/>
                    <a:pt x="5" y="7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76" name="Freeform 535"/>
            <p:cNvSpPr>
              <a:spLocks/>
            </p:cNvSpPr>
            <p:nvPr/>
          </p:nvSpPr>
          <p:spPr bwMode="auto">
            <a:xfrm>
              <a:off x="4612147" y="9102254"/>
              <a:ext cx="18356" cy="24476"/>
            </a:xfrm>
            <a:custGeom>
              <a:avLst/>
              <a:gdLst/>
              <a:ahLst/>
              <a:cxnLst>
                <a:cxn ang="0">
                  <a:pos x="8" y="9"/>
                </a:cxn>
                <a:cxn ang="0">
                  <a:pos x="0" y="0"/>
                </a:cxn>
                <a:cxn ang="0">
                  <a:pos x="8" y="9"/>
                </a:cxn>
              </a:cxnLst>
              <a:rect l="0" t="0" r="r" b="b"/>
              <a:pathLst>
                <a:path w="9" h="9">
                  <a:moveTo>
                    <a:pt x="8" y="9"/>
                  </a:moveTo>
                  <a:cubicBezTo>
                    <a:pt x="9" y="5"/>
                    <a:pt x="3" y="2"/>
                    <a:pt x="0" y="0"/>
                  </a:cubicBezTo>
                  <a:cubicBezTo>
                    <a:pt x="1" y="4"/>
                    <a:pt x="4" y="7"/>
                    <a:pt x="8" y="9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77" name="Freeform 536"/>
            <p:cNvSpPr>
              <a:spLocks/>
            </p:cNvSpPr>
            <p:nvPr/>
          </p:nvSpPr>
          <p:spPr bwMode="auto">
            <a:xfrm>
              <a:off x="4624384" y="9077778"/>
              <a:ext cx="12237" cy="18356"/>
            </a:xfrm>
            <a:custGeom>
              <a:avLst/>
              <a:gdLst/>
              <a:ahLst/>
              <a:cxnLst>
                <a:cxn ang="0">
                  <a:pos x="3" y="6"/>
                </a:cxn>
                <a:cxn ang="0">
                  <a:pos x="0" y="3"/>
                </a:cxn>
                <a:cxn ang="0">
                  <a:pos x="3" y="6"/>
                </a:cxn>
              </a:cxnLst>
              <a:rect l="0" t="0" r="r" b="b"/>
              <a:pathLst>
                <a:path w="5" h="6">
                  <a:moveTo>
                    <a:pt x="3" y="6"/>
                  </a:moveTo>
                  <a:cubicBezTo>
                    <a:pt x="5" y="3"/>
                    <a:pt x="4" y="0"/>
                    <a:pt x="0" y="3"/>
                  </a:cubicBezTo>
                  <a:cubicBezTo>
                    <a:pt x="1" y="4"/>
                    <a:pt x="2" y="5"/>
                    <a:pt x="3" y="6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78" name="Freeform 537"/>
            <p:cNvSpPr>
              <a:spLocks/>
            </p:cNvSpPr>
            <p:nvPr/>
          </p:nvSpPr>
          <p:spPr bwMode="auto">
            <a:xfrm>
              <a:off x="4642741" y="9041067"/>
              <a:ext cx="12237" cy="18356"/>
            </a:xfrm>
            <a:custGeom>
              <a:avLst/>
              <a:gdLst/>
              <a:ahLst/>
              <a:cxnLst>
                <a:cxn ang="0">
                  <a:pos x="1" y="7"/>
                </a:cxn>
                <a:cxn ang="0">
                  <a:pos x="0" y="0"/>
                </a:cxn>
                <a:cxn ang="0">
                  <a:pos x="1" y="7"/>
                </a:cxn>
              </a:cxnLst>
              <a:rect l="0" t="0" r="r" b="b"/>
              <a:pathLst>
                <a:path w="4" h="7">
                  <a:moveTo>
                    <a:pt x="1" y="7"/>
                  </a:moveTo>
                  <a:cubicBezTo>
                    <a:pt x="4" y="5"/>
                    <a:pt x="4" y="2"/>
                    <a:pt x="0" y="0"/>
                  </a:cubicBezTo>
                  <a:cubicBezTo>
                    <a:pt x="0" y="2"/>
                    <a:pt x="0" y="5"/>
                    <a:pt x="1" y="7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79" name="Freeform 538"/>
            <p:cNvSpPr>
              <a:spLocks/>
            </p:cNvSpPr>
            <p:nvPr/>
          </p:nvSpPr>
          <p:spPr bwMode="auto">
            <a:xfrm>
              <a:off x="9188990" y="12492054"/>
              <a:ext cx="12237" cy="55069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" y="15"/>
                </a:cxn>
                <a:cxn ang="0">
                  <a:pos x="5" y="24"/>
                </a:cxn>
                <a:cxn ang="0">
                  <a:pos x="0" y="8"/>
                </a:cxn>
              </a:cxnLst>
              <a:rect l="0" t="0" r="r" b="b"/>
              <a:pathLst>
                <a:path w="7" h="24">
                  <a:moveTo>
                    <a:pt x="0" y="8"/>
                  </a:moveTo>
                  <a:cubicBezTo>
                    <a:pt x="1" y="10"/>
                    <a:pt x="1" y="13"/>
                    <a:pt x="1" y="15"/>
                  </a:cubicBezTo>
                  <a:cubicBezTo>
                    <a:pt x="0" y="19"/>
                    <a:pt x="4" y="21"/>
                    <a:pt x="5" y="24"/>
                  </a:cubicBezTo>
                  <a:cubicBezTo>
                    <a:pt x="7" y="20"/>
                    <a:pt x="7" y="0"/>
                    <a:pt x="0" y="8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80" name="Freeform 539"/>
            <p:cNvSpPr>
              <a:spLocks/>
            </p:cNvSpPr>
            <p:nvPr/>
          </p:nvSpPr>
          <p:spPr bwMode="auto">
            <a:xfrm>
              <a:off x="5095530" y="10888936"/>
              <a:ext cx="24476" cy="1835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1" y="5"/>
                </a:cxn>
                <a:cxn ang="0">
                  <a:pos x="1" y="10"/>
                </a:cxn>
                <a:cxn ang="0">
                  <a:pos x="0" y="3"/>
                </a:cxn>
              </a:cxnLst>
              <a:rect l="0" t="0" r="r" b="b"/>
              <a:pathLst>
                <a:path w="11" h="10">
                  <a:moveTo>
                    <a:pt x="0" y="3"/>
                  </a:moveTo>
                  <a:cubicBezTo>
                    <a:pt x="2" y="0"/>
                    <a:pt x="9" y="2"/>
                    <a:pt x="11" y="5"/>
                  </a:cubicBezTo>
                  <a:cubicBezTo>
                    <a:pt x="9" y="8"/>
                    <a:pt x="4" y="10"/>
                    <a:pt x="1" y="10"/>
                  </a:cubicBezTo>
                  <a:cubicBezTo>
                    <a:pt x="0" y="8"/>
                    <a:pt x="0" y="6"/>
                    <a:pt x="0" y="3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81" name="Freeform 540"/>
            <p:cNvSpPr>
              <a:spLocks/>
            </p:cNvSpPr>
            <p:nvPr/>
          </p:nvSpPr>
          <p:spPr bwMode="auto">
            <a:xfrm>
              <a:off x="6123484" y="11543644"/>
              <a:ext cx="24476" cy="18356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2" y="0"/>
                </a:cxn>
                <a:cxn ang="0">
                  <a:pos x="7" y="8"/>
                </a:cxn>
              </a:cxnLst>
              <a:rect l="0" t="0" r="r" b="b"/>
              <a:pathLst>
                <a:path w="11" h="8">
                  <a:moveTo>
                    <a:pt x="7" y="8"/>
                  </a:moveTo>
                  <a:cubicBezTo>
                    <a:pt x="3" y="7"/>
                    <a:pt x="0" y="4"/>
                    <a:pt x="2" y="0"/>
                  </a:cubicBezTo>
                  <a:cubicBezTo>
                    <a:pt x="4" y="1"/>
                    <a:pt x="11" y="3"/>
                    <a:pt x="7" y="8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82" name="Freeform 541"/>
            <p:cNvSpPr>
              <a:spLocks/>
            </p:cNvSpPr>
            <p:nvPr/>
          </p:nvSpPr>
          <p:spPr bwMode="auto">
            <a:xfrm>
              <a:off x="5731883" y="10442265"/>
              <a:ext cx="12237" cy="24476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2" y="0"/>
                </a:cxn>
                <a:cxn ang="0">
                  <a:pos x="0" y="9"/>
                </a:cxn>
              </a:cxnLst>
              <a:rect l="0" t="0" r="r" b="b"/>
              <a:pathLst>
                <a:path w="7" h="11">
                  <a:moveTo>
                    <a:pt x="0" y="9"/>
                  </a:moveTo>
                  <a:cubicBezTo>
                    <a:pt x="0" y="6"/>
                    <a:pt x="1" y="3"/>
                    <a:pt x="2" y="0"/>
                  </a:cubicBezTo>
                  <a:cubicBezTo>
                    <a:pt x="4" y="3"/>
                    <a:pt x="7" y="11"/>
                    <a:pt x="0" y="9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83" name="Freeform 542"/>
            <p:cNvSpPr>
              <a:spLocks/>
            </p:cNvSpPr>
            <p:nvPr/>
          </p:nvSpPr>
          <p:spPr bwMode="auto">
            <a:xfrm>
              <a:off x="4844660" y="10252583"/>
              <a:ext cx="12237" cy="6119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5" y="1"/>
                </a:cxn>
                <a:cxn ang="0">
                  <a:pos x="0" y="4"/>
                </a:cxn>
                <a:cxn ang="0">
                  <a:pos x="4" y="4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4" y="3"/>
                    <a:pt x="5" y="2"/>
                    <a:pt x="5" y="1"/>
                  </a:cubicBezTo>
                  <a:cubicBezTo>
                    <a:pt x="2" y="0"/>
                    <a:pt x="0" y="1"/>
                    <a:pt x="0" y="4"/>
                  </a:cubicBezTo>
                  <a:cubicBezTo>
                    <a:pt x="2" y="4"/>
                    <a:pt x="3" y="4"/>
                    <a:pt x="4" y="4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84" name="Freeform 543"/>
            <p:cNvSpPr>
              <a:spLocks/>
            </p:cNvSpPr>
            <p:nvPr/>
          </p:nvSpPr>
          <p:spPr bwMode="auto">
            <a:xfrm>
              <a:off x="4820186" y="10221990"/>
              <a:ext cx="6119" cy="1223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" y="0"/>
                </a:cxn>
                <a:cxn ang="0">
                  <a:pos x="0" y="4"/>
                </a:cxn>
              </a:cxnLst>
              <a:rect l="0" t="0" r="r" b="b"/>
              <a:pathLst>
                <a:path w="3" h="4">
                  <a:moveTo>
                    <a:pt x="0" y="4"/>
                  </a:moveTo>
                  <a:cubicBezTo>
                    <a:pt x="2" y="3"/>
                    <a:pt x="3" y="3"/>
                    <a:pt x="3" y="0"/>
                  </a:cubicBezTo>
                  <a:cubicBezTo>
                    <a:pt x="2" y="1"/>
                    <a:pt x="1" y="2"/>
                    <a:pt x="0" y="4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85" name="Freeform 544"/>
            <p:cNvSpPr>
              <a:spLocks/>
            </p:cNvSpPr>
            <p:nvPr/>
          </p:nvSpPr>
          <p:spPr bwMode="auto">
            <a:xfrm>
              <a:off x="5958277" y="10772678"/>
              <a:ext cx="12237" cy="12237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0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0" y="1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lnTo>
                    <a:pt x="1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86" name="Freeform 545"/>
            <p:cNvSpPr>
              <a:spLocks/>
            </p:cNvSpPr>
            <p:nvPr/>
          </p:nvSpPr>
          <p:spPr bwMode="auto">
            <a:xfrm>
              <a:off x="4514247" y="11531407"/>
              <a:ext cx="6119" cy="6119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4" y="0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cubicBezTo>
                    <a:pt x="3" y="4"/>
                    <a:pt x="2" y="4"/>
                    <a:pt x="0" y="0"/>
                  </a:cubicBezTo>
                  <a:cubicBezTo>
                    <a:pt x="1" y="0"/>
                    <a:pt x="2" y="0"/>
                    <a:pt x="4" y="0"/>
                  </a:cubicBezTo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87" name="Freeform 546"/>
            <p:cNvSpPr>
              <a:spLocks/>
            </p:cNvSpPr>
            <p:nvPr/>
          </p:nvSpPr>
          <p:spPr bwMode="auto">
            <a:xfrm>
              <a:off x="5560557" y="10778798"/>
              <a:ext cx="12237" cy="6119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3" y="0"/>
                </a:cxn>
                <a:cxn ang="0">
                  <a:pos x="1" y="3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0" y="2"/>
                    <a:pt x="2" y="1"/>
                    <a:pt x="3" y="0"/>
                  </a:cubicBezTo>
                  <a:cubicBezTo>
                    <a:pt x="4" y="0"/>
                    <a:pt x="2" y="3"/>
                    <a:pt x="1" y="3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88" name="Freeform 547"/>
            <p:cNvSpPr>
              <a:spLocks/>
            </p:cNvSpPr>
            <p:nvPr/>
          </p:nvSpPr>
          <p:spPr bwMode="auto">
            <a:xfrm>
              <a:off x="5970515" y="10980717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  <p:sp>
          <p:nvSpPr>
            <p:cNvPr id="389" name="Freeform 548"/>
            <p:cNvSpPr>
              <a:spLocks/>
            </p:cNvSpPr>
            <p:nvPr/>
          </p:nvSpPr>
          <p:spPr bwMode="auto">
            <a:xfrm>
              <a:off x="4691691" y="9769200"/>
              <a:ext cx="36713" cy="2447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5" y="4"/>
                </a:cxn>
                <a:cxn ang="0">
                  <a:pos x="9" y="1"/>
                </a:cxn>
                <a:cxn ang="0">
                  <a:pos x="0" y="12"/>
                </a:cxn>
              </a:cxnLst>
              <a:rect l="0" t="0" r="r" b="b"/>
              <a:pathLst>
                <a:path w="16" h="12">
                  <a:moveTo>
                    <a:pt x="0" y="12"/>
                  </a:moveTo>
                  <a:cubicBezTo>
                    <a:pt x="4" y="11"/>
                    <a:pt x="13" y="9"/>
                    <a:pt x="15" y="4"/>
                  </a:cubicBezTo>
                  <a:cubicBezTo>
                    <a:pt x="16" y="1"/>
                    <a:pt x="12" y="0"/>
                    <a:pt x="9" y="1"/>
                  </a:cubicBezTo>
                  <a:cubicBezTo>
                    <a:pt x="5" y="2"/>
                    <a:pt x="2" y="8"/>
                    <a:pt x="0" y="12"/>
                  </a:cubicBezTo>
                </a:path>
              </a:pathLst>
            </a:custGeom>
            <a:solidFill>
              <a:schemeClr val="accent2"/>
            </a:solidFill>
            <a:ln w="3175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600" noProof="0" dirty="0">
                <a:solidFill>
                  <a:schemeClr val="tx1"/>
                </a:solidFill>
              </a:endParaRPr>
            </a:p>
          </p:txBody>
        </p:sp>
      </p:grpSp>
      <p:pic>
        <p:nvPicPr>
          <p:cNvPr id="41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24" y="752"/>
            <a:ext cx="9133763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Group 448"/>
          <p:cNvGrpSpPr/>
          <p:nvPr userDrawn="1"/>
        </p:nvGrpSpPr>
        <p:grpSpPr>
          <a:xfrm>
            <a:off x="423192" y="-2"/>
            <a:ext cx="8721603" cy="853945"/>
            <a:chOff x="423192" y="-2"/>
            <a:chExt cx="8721603" cy="853945"/>
          </a:xfrm>
        </p:grpSpPr>
        <p:grpSp>
          <p:nvGrpSpPr>
            <p:cNvPr id="7" name="Group 60"/>
            <p:cNvGrpSpPr/>
            <p:nvPr userDrawn="1"/>
          </p:nvGrpSpPr>
          <p:grpSpPr>
            <a:xfrm>
              <a:off x="423192" y="-2"/>
              <a:ext cx="8720808" cy="853945"/>
              <a:chOff x="423192" y="-2"/>
              <a:chExt cx="8720808" cy="853945"/>
            </a:xfrm>
          </p:grpSpPr>
          <p:sp>
            <p:nvSpPr>
              <p:cNvPr id="452" name="Text Placeholder 38"/>
              <p:cNvSpPr txBox="1">
                <a:spLocks/>
              </p:cNvSpPr>
              <p:nvPr userDrawn="1"/>
            </p:nvSpPr>
            <p:spPr>
              <a:xfrm rot="10800000">
                <a:off x="423192" y="-2"/>
                <a:ext cx="8720807" cy="853945"/>
              </a:xfrm>
              <a:prstGeom prst="snip1Rect">
                <a:avLst>
                  <a:gd name="adj" fmla="val 42476"/>
                </a:avLst>
              </a:prstGeom>
              <a:solidFill>
                <a:srgbClr val="FFFFFF"/>
              </a:solidFill>
              <a:ln w="9525">
                <a:solidFill>
                  <a:srgbClr val="002395"/>
                </a:solidFill>
              </a:ln>
            </p:spPr>
            <p:txBody>
              <a:bodyPr lIns="144000" tIns="36000" bIns="108000" anchor="ctr" anchorCtr="0">
                <a:noAutofit/>
              </a:bodyPr>
              <a:lstStyle>
                <a:lvl1pPr marL="0" indent="0">
                  <a:buNone/>
                  <a:tabLst/>
                  <a:defRPr sz="1400" cap="all" baseline="0"/>
                </a:lvl1pPr>
                <a:lvl2pPr>
                  <a:defRPr sz="900"/>
                </a:lvl2pPr>
                <a:lvl3pPr>
                  <a:defRPr sz="700"/>
                </a:lvl3pPr>
                <a:lvl4pPr>
                  <a:defRPr sz="600"/>
                </a:lvl4pPr>
                <a:lvl5pPr>
                  <a:defRPr sz="400"/>
                </a:lvl5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chemeClr val="accent3"/>
                  </a:buClr>
                  <a:buSzPct val="106000"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all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 </a:t>
                </a:r>
                <a:endParaRPr kumimoji="0" lang="en-GB" sz="1400" b="0" i="0" u="none" strike="noStrike" kern="120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453" name="Straight Connector 452"/>
              <p:cNvCxnSpPr/>
              <p:nvPr userDrawn="1"/>
            </p:nvCxnSpPr>
            <p:spPr>
              <a:xfrm rot="10800000">
                <a:off x="429268" y="0"/>
                <a:ext cx="8714732" cy="1588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1" name="Straight Connector 450"/>
            <p:cNvCxnSpPr/>
            <p:nvPr userDrawn="1"/>
          </p:nvCxnSpPr>
          <p:spPr>
            <a:xfrm rot="5400000" flipH="1" flipV="1">
              <a:off x="8723553" y="426328"/>
              <a:ext cx="840895" cy="1588"/>
            </a:xfrm>
            <a:prstGeom prst="line">
              <a:avLst/>
            </a:prstGeom>
            <a:ln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389"/>
          <p:cNvGrpSpPr/>
          <p:nvPr userDrawn="1"/>
        </p:nvGrpSpPr>
        <p:grpSpPr>
          <a:xfrm>
            <a:off x="3613936" y="2369953"/>
            <a:ext cx="5530064" cy="3771954"/>
            <a:chOff x="4143372" y="2125451"/>
            <a:chExt cx="5763192" cy="3930965"/>
          </a:xfrm>
        </p:grpSpPr>
        <p:sp>
          <p:nvSpPr>
            <p:cNvPr id="391" name="TextBox 390"/>
            <p:cNvSpPr txBox="1"/>
            <p:nvPr/>
          </p:nvSpPr>
          <p:spPr>
            <a:xfrm>
              <a:off x="5811871" y="2423248"/>
              <a:ext cx="1000133" cy="208489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700" b="1" cap="all" noProof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sweden</a:t>
              </a:r>
              <a:endParaRPr lang="en-GB" sz="700" b="1" cap="all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2" name="TextBox 391"/>
            <p:cNvSpPr txBox="1"/>
            <p:nvPr/>
          </p:nvSpPr>
          <p:spPr>
            <a:xfrm>
              <a:off x="5225639" y="2682561"/>
              <a:ext cx="1000132" cy="208489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700" b="1" cap="all" noProof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denmark</a:t>
              </a:r>
              <a:endParaRPr lang="en-GB" sz="700" b="1" cap="all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3" name="TextBox 392"/>
            <p:cNvSpPr txBox="1"/>
            <p:nvPr/>
          </p:nvSpPr>
          <p:spPr>
            <a:xfrm>
              <a:off x="5290724" y="2125451"/>
              <a:ext cx="1000133" cy="208489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700" b="1" cap="all" noProof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norway</a:t>
              </a:r>
              <a:endParaRPr lang="en-GB" sz="700" b="1" cap="all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4" name="TextBox 393"/>
            <p:cNvSpPr txBox="1"/>
            <p:nvPr/>
          </p:nvSpPr>
          <p:spPr>
            <a:xfrm>
              <a:off x="4143372" y="2500306"/>
              <a:ext cx="1143008" cy="208489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700" b="1" cap="all" noProof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United kingdom</a:t>
              </a:r>
              <a:endParaRPr lang="en-GB" sz="700" b="1" cap="all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5" name="TextBox 394"/>
            <p:cNvSpPr txBox="1"/>
            <p:nvPr/>
          </p:nvSpPr>
          <p:spPr>
            <a:xfrm>
              <a:off x="4710189" y="3042138"/>
              <a:ext cx="1571637" cy="208489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700" b="1" cap="all" noProof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The netherlands</a:t>
              </a:r>
              <a:endParaRPr lang="en-GB" sz="700" b="1" cap="all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6" name="TextBox 395"/>
            <p:cNvSpPr txBox="1"/>
            <p:nvPr/>
          </p:nvSpPr>
          <p:spPr>
            <a:xfrm>
              <a:off x="5041111" y="3391093"/>
              <a:ext cx="1143008" cy="208489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700" b="1" cap="all" noProof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luxembourg</a:t>
              </a:r>
              <a:endParaRPr lang="en-GB" sz="700" b="1" cap="all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7" name="TextBox 396"/>
            <p:cNvSpPr txBox="1"/>
            <p:nvPr/>
          </p:nvSpPr>
          <p:spPr>
            <a:xfrm>
              <a:off x="4722323" y="3242193"/>
              <a:ext cx="1143008" cy="208489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700" b="1" cap="all" noProof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belgium</a:t>
              </a:r>
              <a:endParaRPr lang="en-GB" sz="700" b="1" cap="all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" name="TextBox 397"/>
            <p:cNvSpPr txBox="1"/>
            <p:nvPr/>
          </p:nvSpPr>
          <p:spPr>
            <a:xfrm>
              <a:off x="4769577" y="3614441"/>
              <a:ext cx="1143008" cy="208489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700" b="1" cap="all" noProof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france</a:t>
              </a:r>
              <a:endParaRPr lang="en-GB" sz="700" b="1" cap="all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9" name="TextBox 398"/>
            <p:cNvSpPr txBox="1"/>
            <p:nvPr/>
          </p:nvSpPr>
          <p:spPr>
            <a:xfrm>
              <a:off x="5567079" y="4000504"/>
              <a:ext cx="1143008" cy="208489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700" b="1" cap="all" noProof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italy</a:t>
              </a:r>
              <a:endParaRPr lang="en-GB" sz="700" b="1" cap="all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0" name="TextBox 399"/>
            <p:cNvSpPr txBox="1"/>
            <p:nvPr/>
          </p:nvSpPr>
          <p:spPr>
            <a:xfrm>
              <a:off x="4248430" y="4284488"/>
              <a:ext cx="1143008" cy="208489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700" b="1" cap="all" noProof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spain</a:t>
              </a:r>
              <a:endParaRPr lang="en-GB" sz="700" b="1" cap="all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1" name="TextBox 400"/>
            <p:cNvSpPr txBox="1"/>
            <p:nvPr/>
          </p:nvSpPr>
          <p:spPr>
            <a:xfrm>
              <a:off x="5365174" y="3191037"/>
              <a:ext cx="1143008" cy="208489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700" b="1" cap="all" noProof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germany</a:t>
              </a:r>
              <a:endParaRPr lang="en-GB" sz="700" b="1" cap="all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2" name="TextBox 401"/>
            <p:cNvSpPr txBox="1"/>
            <p:nvPr/>
          </p:nvSpPr>
          <p:spPr>
            <a:xfrm>
              <a:off x="7598661" y="2646597"/>
              <a:ext cx="1143008" cy="208489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700" b="1" cap="all" noProof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russia</a:t>
              </a:r>
              <a:endParaRPr lang="en-GB" sz="700" b="1" cap="all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3" name="TextBox 402"/>
            <p:cNvSpPr txBox="1"/>
            <p:nvPr/>
          </p:nvSpPr>
          <p:spPr>
            <a:xfrm>
              <a:off x="7375312" y="4382230"/>
              <a:ext cx="1143008" cy="208489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700" b="1" cap="all" noProof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turkey</a:t>
              </a:r>
              <a:endParaRPr lang="en-GB" sz="700" b="1" cap="all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4" name="TextBox 403"/>
            <p:cNvSpPr txBox="1"/>
            <p:nvPr/>
          </p:nvSpPr>
          <p:spPr>
            <a:xfrm>
              <a:off x="5439623" y="4805634"/>
              <a:ext cx="1143008" cy="208489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700" b="1" cap="all" noProof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tunisia</a:t>
              </a:r>
              <a:endParaRPr lang="en-GB" sz="700" b="1" cap="all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5" name="TextBox 404"/>
            <p:cNvSpPr txBox="1"/>
            <p:nvPr/>
          </p:nvSpPr>
          <p:spPr>
            <a:xfrm>
              <a:off x="4147344" y="5000636"/>
              <a:ext cx="1143008" cy="208489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700" b="1" cap="all" noProof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Morocco</a:t>
              </a:r>
              <a:endParaRPr lang="en-GB" sz="700" b="1" cap="all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6" name="TextBox 405"/>
            <p:cNvSpPr txBox="1"/>
            <p:nvPr/>
          </p:nvSpPr>
          <p:spPr>
            <a:xfrm>
              <a:off x="4695127" y="5252332"/>
              <a:ext cx="1143008" cy="208489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700" b="1" cap="all" noProof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algeria</a:t>
              </a:r>
              <a:endParaRPr lang="en-GB" sz="700" b="1" cap="all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7" name="TextBox 406"/>
            <p:cNvSpPr txBox="1"/>
            <p:nvPr/>
          </p:nvSpPr>
          <p:spPr>
            <a:xfrm>
              <a:off x="6035219" y="3018477"/>
              <a:ext cx="1143008" cy="208489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700" b="1" cap="all" noProof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poland</a:t>
              </a:r>
              <a:endParaRPr lang="en-GB" sz="700" b="1" cap="all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8" name="TextBox 407"/>
            <p:cNvSpPr txBox="1"/>
            <p:nvPr/>
          </p:nvSpPr>
          <p:spPr>
            <a:xfrm>
              <a:off x="6109669" y="3289078"/>
              <a:ext cx="1143008" cy="208489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700" b="1" cap="all" noProof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Czech republic</a:t>
              </a:r>
              <a:endParaRPr lang="en-GB" sz="700" b="1" cap="all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" name="TextBox 408"/>
            <p:cNvSpPr txBox="1"/>
            <p:nvPr/>
          </p:nvSpPr>
          <p:spPr>
            <a:xfrm>
              <a:off x="5886321" y="3539992"/>
              <a:ext cx="1143008" cy="208489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700" b="1" cap="all" noProof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austria</a:t>
              </a:r>
              <a:endParaRPr lang="en-GB" sz="700" b="1" cap="all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" name="TextBox 409"/>
            <p:cNvSpPr txBox="1"/>
            <p:nvPr/>
          </p:nvSpPr>
          <p:spPr>
            <a:xfrm>
              <a:off x="5487808" y="3712184"/>
              <a:ext cx="1143008" cy="208489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700" b="1" cap="all" noProof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switzerland</a:t>
              </a:r>
              <a:endParaRPr lang="en-GB" sz="700" b="1" cap="all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" name="TextBox 410"/>
            <p:cNvSpPr txBox="1"/>
            <p:nvPr/>
          </p:nvSpPr>
          <p:spPr>
            <a:xfrm>
              <a:off x="7524211" y="5177882"/>
              <a:ext cx="1143008" cy="208489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700" b="1" cap="all" noProof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jordan</a:t>
              </a:r>
              <a:endParaRPr lang="en-GB" sz="700" b="1" cap="all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" name="TextBox 411"/>
            <p:cNvSpPr txBox="1"/>
            <p:nvPr/>
          </p:nvSpPr>
          <p:spPr>
            <a:xfrm>
              <a:off x="7970909" y="5550129"/>
              <a:ext cx="1143008" cy="208489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700" b="1" cap="all" noProof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Saudi arabia</a:t>
              </a:r>
              <a:endParaRPr lang="en-GB" sz="700" b="1" cap="all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" name="TextBox 412"/>
            <p:cNvSpPr txBox="1"/>
            <p:nvPr/>
          </p:nvSpPr>
          <p:spPr>
            <a:xfrm>
              <a:off x="8343156" y="5847927"/>
              <a:ext cx="1563408" cy="208489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700" b="1" cap="all" noProof="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United arab emirates</a:t>
              </a:r>
              <a:endParaRPr lang="en-GB" sz="700" b="1" cap="all" noProof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noProof="0" dirty="0"/>
          </a:p>
        </p:txBody>
      </p:sp>
      <p:sp>
        <p:nvSpPr>
          <p:cNvPr id="15" name="TextBox 14"/>
          <p:cNvSpPr txBox="1"/>
          <p:nvPr userDrawn="1"/>
        </p:nvSpPr>
        <p:spPr>
          <a:xfrm rot="16200000">
            <a:off x="8631478" y="375876"/>
            <a:ext cx="79641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COPYRIGHT©</a:t>
            </a:r>
            <a:r>
              <a:rPr lang="en-GB" sz="700" baseline="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700" noProof="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4" name="Text Placehold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412409" y="1187505"/>
            <a:ext cx="138940" cy="326608"/>
          </a:xfrm>
          <a:prstGeom prst="rect">
            <a:avLst/>
          </a:prstGeom>
          <a:solidFill>
            <a:schemeClr val="accent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Autofit/>
          </a:bodyPr>
          <a:lstStyle>
            <a:lvl1pPr marL="0" indent="0">
              <a:buNone/>
              <a:tabLst>
                <a:tab pos="180975" algn="l"/>
              </a:tabLst>
              <a:defRPr sz="100" baseline="0">
                <a:noFill/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 </a:t>
            </a:r>
            <a:endParaRPr lang="en-GB" noProof="0"/>
          </a:p>
        </p:txBody>
      </p:sp>
      <p:sp>
        <p:nvSpPr>
          <p:cNvPr id="429" name="Text Placeholder 38"/>
          <p:cNvSpPr>
            <a:spLocks noGrp="1"/>
          </p:cNvSpPr>
          <p:nvPr>
            <p:ph type="body" sz="quarter" idx="27" hasCustomPrompt="1"/>
          </p:nvPr>
        </p:nvSpPr>
        <p:spPr>
          <a:xfrm>
            <a:off x="661792" y="1187505"/>
            <a:ext cx="2954242" cy="326606"/>
          </a:xfrm>
          <a:prstGeom prst="rect">
            <a:avLst/>
          </a:prstGeom>
          <a:noFill/>
        </p:spPr>
        <p:txBody>
          <a:bodyPr lIns="144000" tIns="108000" rIns="108000" bIns="108000" anchor="ctr" anchorCtr="0">
            <a:noAutofit/>
          </a:bodyPr>
          <a:lstStyle>
            <a:lvl1pPr marL="0" indent="0">
              <a:spcBef>
                <a:spcPts val="0"/>
              </a:spcBef>
              <a:buNone/>
              <a:tabLst>
                <a:tab pos="180975" algn="l"/>
              </a:tabLst>
              <a:defRPr sz="14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Insert text or delete</a:t>
            </a:r>
            <a:endParaRPr lang="en-GB" noProof="0"/>
          </a:p>
        </p:txBody>
      </p:sp>
      <p:sp>
        <p:nvSpPr>
          <p:cNvPr id="450" name="Text Placeholder 38"/>
          <p:cNvSpPr>
            <a:spLocks noGrp="1"/>
          </p:cNvSpPr>
          <p:nvPr>
            <p:ph type="body" sz="quarter" idx="28" hasCustomPrompt="1"/>
          </p:nvPr>
        </p:nvSpPr>
        <p:spPr>
          <a:xfrm>
            <a:off x="412409" y="1741690"/>
            <a:ext cx="138940" cy="326608"/>
          </a:xfrm>
          <a:prstGeom prst="rect">
            <a:avLst/>
          </a:prstGeom>
          <a:solidFill>
            <a:schemeClr val="accent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Autofit/>
          </a:bodyPr>
          <a:lstStyle>
            <a:lvl1pPr marL="0" indent="0">
              <a:buNone/>
              <a:tabLst>
                <a:tab pos="180975" algn="l"/>
              </a:tabLst>
              <a:defRPr sz="100" baseline="0">
                <a:noFill/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 </a:t>
            </a:r>
            <a:endParaRPr lang="en-GB" noProof="0"/>
          </a:p>
        </p:txBody>
      </p:sp>
      <p:sp>
        <p:nvSpPr>
          <p:cNvPr id="454" name="Text Placeholder 38"/>
          <p:cNvSpPr>
            <a:spLocks noGrp="1"/>
          </p:cNvSpPr>
          <p:nvPr>
            <p:ph type="body" sz="quarter" idx="29" hasCustomPrompt="1"/>
          </p:nvPr>
        </p:nvSpPr>
        <p:spPr>
          <a:xfrm>
            <a:off x="661792" y="1741690"/>
            <a:ext cx="2954242" cy="326606"/>
          </a:xfrm>
          <a:prstGeom prst="rect">
            <a:avLst/>
          </a:prstGeom>
          <a:noFill/>
        </p:spPr>
        <p:txBody>
          <a:bodyPr lIns="144000" tIns="108000" rIns="108000" bIns="108000" anchor="ctr" anchorCtr="0">
            <a:noAutofit/>
          </a:bodyPr>
          <a:lstStyle>
            <a:lvl1pPr marL="0" indent="0">
              <a:spcBef>
                <a:spcPts val="0"/>
              </a:spcBef>
              <a:buNone/>
              <a:tabLst>
                <a:tab pos="180975" algn="l"/>
              </a:tabLst>
              <a:defRPr sz="14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Insert text or delete</a:t>
            </a:r>
            <a:endParaRPr lang="en-GB" noProof="0"/>
          </a:p>
        </p:txBody>
      </p:sp>
      <p:sp>
        <p:nvSpPr>
          <p:cNvPr id="455" name="Text Placeholder 38"/>
          <p:cNvSpPr>
            <a:spLocks noGrp="1"/>
          </p:cNvSpPr>
          <p:nvPr>
            <p:ph type="body" sz="quarter" idx="30" hasCustomPrompt="1"/>
          </p:nvPr>
        </p:nvSpPr>
        <p:spPr>
          <a:xfrm>
            <a:off x="412409" y="2295875"/>
            <a:ext cx="138940" cy="326608"/>
          </a:xfrm>
          <a:prstGeom prst="rect">
            <a:avLst/>
          </a:prstGeom>
          <a:solidFill>
            <a:schemeClr val="accent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Autofit/>
          </a:bodyPr>
          <a:lstStyle>
            <a:lvl1pPr marL="0" indent="0">
              <a:buNone/>
              <a:tabLst>
                <a:tab pos="180975" algn="l"/>
              </a:tabLst>
              <a:defRPr sz="100" baseline="0">
                <a:noFill/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 </a:t>
            </a:r>
            <a:endParaRPr lang="en-GB" noProof="0"/>
          </a:p>
        </p:txBody>
      </p:sp>
      <p:sp>
        <p:nvSpPr>
          <p:cNvPr id="456" name="Text Placeholder 38"/>
          <p:cNvSpPr>
            <a:spLocks noGrp="1"/>
          </p:cNvSpPr>
          <p:nvPr>
            <p:ph type="body" sz="quarter" idx="31" hasCustomPrompt="1"/>
          </p:nvPr>
        </p:nvSpPr>
        <p:spPr>
          <a:xfrm>
            <a:off x="661792" y="2295875"/>
            <a:ext cx="2954242" cy="326606"/>
          </a:xfrm>
          <a:prstGeom prst="rect">
            <a:avLst/>
          </a:prstGeom>
          <a:noFill/>
        </p:spPr>
        <p:txBody>
          <a:bodyPr lIns="144000" tIns="108000" rIns="108000" bIns="108000" anchor="ctr" anchorCtr="0">
            <a:noAutofit/>
          </a:bodyPr>
          <a:lstStyle>
            <a:lvl1pPr marL="0" indent="0">
              <a:spcBef>
                <a:spcPts val="0"/>
              </a:spcBef>
              <a:buNone/>
              <a:tabLst>
                <a:tab pos="180975" algn="l"/>
              </a:tabLst>
              <a:defRPr sz="14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Insert text or delete</a:t>
            </a:r>
            <a:endParaRPr lang="en-GB" noProof="0"/>
          </a:p>
        </p:txBody>
      </p:sp>
      <p:sp>
        <p:nvSpPr>
          <p:cNvPr id="457" name="Text Placeholder 38"/>
          <p:cNvSpPr>
            <a:spLocks noGrp="1"/>
          </p:cNvSpPr>
          <p:nvPr>
            <p:ph type="body" sz="quarter" idx="32" hasCustomPrompt="1"/>
          </p:nvPr>
        </p:nvSpPr>
        <p:spPr>
          <a:xfrm>
            <a:off x="412409" y="2850060"/>
            <a:ext cx="138940" cy="326608"/>
          </a:xfrm>
          <a:prstGeom prst="rect">
            <a:avLst/>
          </a:prstGeom>
          <a:solidFill>
            <a:schemeClr val="accent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Autofit/>
          </a:bodyPr>
          <a:lstStyle>
            <a:lvl1pPr marL="0" indent="0">
              <a:buNone/>
              <a:tabLst>
                <a:tab pos="180975" algn="l"/>
              </a:tabLst>
              <a:defRPr sz="100" baseline="0">
                <a:noFill/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 </a:t>
            </a:r>
            <a:endParaRPr lang="en-GB" noProof="0"/>
          </a:p>
        </p:txBody>
      </p:sp>
      <p:sp>
        <p:nvSpPr>
          <p:cNvPr id="458" name="Text Placeholder 38"/>
          <p:cNvSpPr>
            <a:spLocks noGrp="1"/>
          </p:cNvSpPr>
          <p:nvPr>
            <p:ph type="body" sz="quarter" idx="33" hasCustomPrompt="1"/>
          </p:nvPr>
        </p:nvSpPr>
        <p:spPr>
          <a:xfrm>
            <a:off x="661792" y="2850060"/>
            <a:ext cx="2954242" cy="326606"/>
          </a:xfrm>
          <a:prstGeom prst="rect">
            <a:avLst/>
          </a:prstGeom>
          <a:noFill/>
        </p:spPr>
        <p:txBody>
          <a:bodyPr lIns="144000" tIns="108000" rIns="108000" bIns="108000" anchor="ctr" anchorCtr="0">
            <a:noAutofit/>
          </a:bodyPr>
          <a:lstStyle>
            <a:lvl1pPr marL="0" indent="0">
              <a:spcBef>
                <a:spcPts val="0"/>
              </a:spcBef>
              <a:buNone/>
              <a:tabLst>
                <a:tab pos="180975" algn="l"/>
              </a:tabLst>
              <a:defRPr sz="14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Insert text or delete</a:t>
            </a:r>
            <a:endParaRPr lang="en-GB" noProof="0"/>
          </a:p>
        </p:txBody>
      </p:sp>
      <p:sp>
        <p:nvSpPr>
          <p:cNvPr id="459" name="Text Placeholder 38"/>
          <p:cNvSpPr>
            <a:spLocks noGrp="1"/>
          </p:cNvSpPr>
          <p:nvPr>
            <p:ph type="body" sz="quarter" idx="34" hasCustomPrompt="1"/>
          </p:nvPr>
        </p:nvSpPr>
        <p:spPr>
          <a:xfrm>
            <a:off x="412409" y="3404245"/>
            <a:ext cx="138940" cy="326608"/>
          </a:xfrm>
          <a:prstGeom prst="rect">
            <a:avLst/>
          </a:prstGeom>
          <a:solidFill>
            <a:schemeClr val="accent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Autofit/>
          </a:bodyPr>
          <a:lstStyle>
            <a:lvl1pPr marL="0" indent="0">
              <a:buNone/>
              <a:tabLst>
                <a:tab pos="180975" algn="l"/>
              </a:tabLst>
              <a:defRPr sz="100" baseline="0">
                <a:noFill/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 </a:t>
            </a:r>
            <a:endParaRPr lang="en-GB" noProof="0"/>
          </a:p>
        </p:txBody>
      </p:sp>
      <p:sp>
        <p:nvSpPr>
          <p:cNvPr id="460" name="Text Placeholder 38"/>
          <p:cNvSpPr>
            <a:spLocks noGrp="1"/>
          </p:cNvSpPr>
          <p:nvPr>
            <p:ph type="body" sz="quarter" idx="35" hasCustomPrompt="1"/>
          </p:nvPr>
        </p:nvSpPr>
        <p:spPr>
          <a:xfrm>
            <a:off x="661792" y="3404245"/>
            <a:ext cx="2954242" cy="326606"/>
          </a:xfrm>
          <a:prstGeom prst="rect">
            <a:avLst/>
          </a:prstGeom>
          <a:noFill/>
        </p:spPr>
        <p:txBody>
          <a:bodyPr lIns="144000" tIns="108000" rIns="108000" bIns="108000" anchor="ctr" anchorCtr="0">
            <a:noAutofit/>
          </a:bodyPr>
          <a:lstStyle>
            <a:lvl1pPr marL="0" indent="0">
              <a:spcBef>
                <a:spcPts val="0"/>
              </a:spcBef>
              <a:buNone/>
              <a:tabLst>
                <a:tab pos="180975" algn="l"/>
              </a:tabLst>
              <a:defRPr sz="14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Insert text or delete</a:t>
            </a:r>
            <a:endParaRPr lang="en-GB" noProof="0"/>
          </a:p>
        </p:txBody>
      </p:sp>
      <p:sp>
        <p:nvSpPr>
          <p:cNvPr id="461" name="Text Placeholder 38"/>
          <p:cNvSpPr>
            <a:spLocks noGrp="1"/>
          </p:cNvSpPr>
          <p:nvPr>
            <p:ph type="body" sz="quarter" idx="36" hasCustomPrompt="1"/>
          </p:nvPr>
        </p:nvSpPr>
        <p:spPr>
          <a:xfrm>
            <a:off x="412409" y="3958430"/>
            <a:ext cx="138940" cy="326608"/>
          </a:xfrm>
          <a:prstGeom prst="rect">
            <a:avLst/>
          </a:prstGeom>
          <a:solidFill>
            <a:schemeClr val="accent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Autofit/>
          </a:bodyPr>
          <a:lstStyle>
            <a:lvl1pPr marL="0" indent="0">
              <a:buNone/>
              <a:tabLst>
                <a:tab pos="180975" algn="l"/>
              </a:tabLst>
              <a:defRPr sz="100" baseline="0">
                <a:noFill/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 </a:t>
            </a:r>
            <a:endParaRPr lang="en-GB" noProof="0"/>
          </a:p>
        </p:txBody>
      </p:sp>
      <p:sp>
        <p:nvSpPr>
          <p:cNvPr id="462" name="Text Placeholder 38"/>
          <p:cNvSpPr>
            <a:spLocks noGrp="1"/>
          </p:cNvSpPr>
          <p:nvPr>
            <p:ph type="body" sz="quarter" idx="37" hasCustomPrompt="1"/>
          </p:nvPr>
        </p:nvSpPr>
        <p:spPr>
          <a:xfrm>
            <a:off x="661792" y="3958430"/>
            <a:ext cx="2954242" cy="326606"/>
          </a:xfrm>
          <a:prstGeom prst="rect">
            <a:avLst/>
          </a:prstGeom>
          <a:noFill/>
        </p:spPr>
        <p:txBody>
          <a:bodyPr lIns="144000" tIns="108000" rIns="108000" bIns="108000" anchor="ctr" anchorCtr="0">
            <a:noAutofit/>
          </a:bodyPr>
          <a:lstStyle>
            <a:lvl1pPr marL="0" indent="0">
              <a:spcBef>
                <a:spcPts val="0"/>
              </a:spcBef>
              <a:buNone/>
              <a:tabLst>
                <a:tab pos="180975" algn="l"/>
              </a:tabLst>
              <a:defRPr sz="14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Insert text or delete</a:t>
            </a:r>
            <a:endParaRPr lang="en-GB" noProof="0"/>
          </a:p>
        </p:txBody>
      </p:sp>
      <p:sp>
        <p:nvSpPr>
          <p:cNvPr id="463" name="Text Placeholder 38"/>
          <p:cNvSpPr>
            <a:spLocks noGrp="1"/>
          </p:cNvSpPr>
          <p:nvPr>
            <p:ph type="body" sz="quarter" idx="38" hasCustomPrompt="1"/>
          </p:nvPr>
        </p:nvSpPr>
        <p:spPr>
          <a:xfrm>
            <a:off x="412409" y="4512616"/>
            <a:ext cx="138940" cy="326608"/>
          </a:xfrm>
          <a:prstGeom prst="rect">
            <a:avLst/>
          </a:prstGeom>
          <a:solidFill>
            <a:schemeClr val="accent3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Autofit/>
          </a:bodyPr>
          <a:lstStyle>
            <a:lvl1pPr marL="0" indent="0">
              <a:buNone/>
              <a:tabLst>
                <a:tab pos="180975" algn="l"/>
              </a:tabLst>
              <a:defRPr sz="100" baseline="0">
                <a:noFill/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 </a:t>
            </a:r>
            <a:endParaRPr lang="en-GB" noProof="0"/>
          </a:p>
        </p:txBody>
      </p:sp>
      <p:sp>
        <p:nvSpPr>
          <p:cNvPr id="464" name="Text Placeholder 38"/>
          <p:cNvSpPr>
            <a:spLocks noGrp="1"/>
          </p:cNvSpPr>
          <p:nvPr>
            <p:ph type="body" sz="quarter" idx="39" hasCustomPrompt="1"/>
          </p:nvPr>
        </p:nvSpPr>
        <p:spPr>
          <a:xfrm>
            <a:off x="661792" y="4512616"/>
            <a:ext cx="2954242" cy="326606"/>
          </a:xfrm>
          <a:prstGeom prst="rect">
            <a:avLst/>
          </a:prstGeom>
          <a:noFill/>
        </p:spPr>
        <p:txBody>
          <a:bodyPr lIns="144000" tIns="108000" rIns="108000" bIns="108000" anchor="ctr" anchorCtr="0">
            <a:noAutofit/>
          </a:bodyPr>
          <a:lstStyle>
            <a:lvl1pPr marL="0" indent="0">
              <a:spcBef>
                <a:spcPts val="0"/>
              </a:spcBef>
              <a:buNone/>
              <a:tabLst>
                <a:tab pos="180975" algn="l"/>
              </a:tabLst>
              <a:defRPr sz="1400" cap="none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700"/>
            </a:lvl3pPr>
            <a:lvl4pPr>
              <a:defRPr sz="600"/>
            </a:lvl4pPr>
            <a:lvl5pPr>
              <a:defRPr sz="400"/>
            </a:lvl5pPr>
          </a:lstStyle>
          <a:p>
            <a:pPr lvl="0"/>
            <a:r>
              <a:rPr lang="en-GB" noProof="0" smtClean="0"/>
              <a:t>Insert text or delete</a:t>
            </a:r>
            <a:endParaRPr lang="en-GB" noProof="0"/>
          </a:p>
        </p:txBody>
      </p:sp>
      <p:sp>
        <p:nvSpPr>
          <p:cNvPr id="10" name="Rectangle 9"/>
          <p:cNvSpPr/>
          <p:nvPr userDrawn="1"/>
        </p:nvSpPr>
        <p:spPr>
          <a:xfrm>
            <a:off x="7608355" y="6233062"/>
            <a:ext cx="152489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 anchorCtr="0">
            <a:normAutofit/>
          </a:bodyPr>
          <a:lstStyle/>
          <a:p>
            <a:pPr algn="ctr"/>
            <a:endParaRPr lang="en-GB" sz="1600" noProof="0" dirty="0" smtClean="0"/>
          </a:p>
        </p:txBody>
      </p:sp>
      <p:sp>
        <p:nvSpPr>
          <p:cNvPr id="415" name="Freeform 2"/>
          <p:cNvSpPr>
            <a:spLocks/>
          </p:cNvSpPr>
          <p:nvPr userDrawn="1"/>
        </p:nvSpPr>
        <p:spPr bwMode="auto">
          <a:xfrm>
            <a:off x="0" y="6220211"/>
            <a:ext cx="9124950" cy="294382"/>
          </a:xfrm>
          <a:custGeom>
            <a:avLst/>
            <a:gdLst/>
            <a:ahLst/>
            <a:cxnLst>
              <a:cxn ang="0">
                <a:pos x="3826" y="0"/>
              </a:cxn>
              <a:cxn ang="0">
                <a:pos x="3190" y="0"/>
              </a:cxn>
              <a:cxn ang="0">
                <a:pos x="3076" y="115"/>
              </a:cxn>
              <a:cxn ang="0">
                <a:pos x="0" y="115"/>
              </a:cxn>
            </a:cxnLst>
            <a:rect l="0" t="0" r="r" b="b"/>
            <a:pathLst>
              <a:path w="3826" h="115">
                <a:moveTo>
                  <a:pt x="3826" y="0"/>
                </a:moveTo>
                <a:lnTo>
                  <a:pt x="3190" y="0"/>
                </a:lnTo>
                <a:lnTo>
                  <a:pt x="3076" y="115"/>
                </a:lnTo>
                <a:lnTo>
                  <a:pt x="0" y="115"/>
                </a:lnTo>
              </a:path>
            </a:pathLst>
          </a:custGeom>
          <a:noFill/>
          <a:ln w="19050" cap="rnd">
            <a:solidFill>
              <a:srgbClr val="00239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0" dirty="0"/>
          </a:p>
        </p:txBody>
      </p:sp>
      <p:pic>
        <p:nvPicPr>
          <p:cNvPr id="418" name="Imag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12360" y="6254169"/>
            <a:ext cx="1005633" cy="551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6A6A-F31D-4C58-9C22-012E596D3C46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414" name="Date Placeholder 3"/>
          <p:cNvSpPr>
            <a:spLocks noGrp="1"/>
          </p:cNvSpPr>
          <p:nvPr>
            <p:ph type="dt" sz="half" idx="40"/>
          </p:nvPr>
        </p:nvSpPr>
        <p:spPr>
          <a:xfrm>
            <a:off x="795867" y="6562815"/>
            <a:ext cx="2133600" cy="270694"/>
          </a:xfrm>
        </p:spPr>
        <p:txBody>
          <a:bodyPr/>
          <a:lstStyle/>
          <a:p>
            <a:fld id="{C8E9F41A-0371-4B56-A27D-C4271F4AADB2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EDIT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 userDrawn="1"/>
        </p:nvGrpSpPr>
        <p:grpSpPr>
          <a:xfrm>
            <a:off x="423192" y="-2"/>
            <a:ext cx="8721603" cy="853945"/>
            <a:chOff x="423192" y="-2"/>
            <a:chExt cx="8721603" cy="853945"/>
          </a:xfrm>
        </p:grpSpPr>
        <p:grpSp>
          <p:nvGrpSpPr>
            <p:cNvPr id="77" name="Group 60"/>
            <p:cNvGrpSpPr/>
            <p:nvPr userDrawn="1"/>
          </p:nvGrpSpPr>
          <p:grpSpPr>
            <a:xfrm>
              <a:off x="423192" y="-2"/>
              <a:ext cx="8720808" cy="853945"/>
              <a:chOff x="423192" y="-2"/>
              <a:chExt cx="8720808" cy="853945"/>
            </a:xfrm>
          </p:grpSpPr>
          <p:sp>
            <p:nvSpPr>
              <p:cNvPr id="79" name="Text Placeholder 38"/>
              <p:cNvSpPr txBox="1">
                <a:spLocks/>
              </p:cNvSpPr>
              <p:nvPr userDrawn="1"/>
            </p:nvSpPr>
            <p:spPr>
              <a:xfrm rot="10800000">
                <a:off x="423192" y="-2"/>
                <a:ext cx="8720807" cy="853945"/>
              </a:xfrm>
              <a:prstGeom prst="snip1Rect">
                <a:avLst>
                  <a:gd name="adj" fmla="val 42476"/>
                </a:avLst>
              </a:prstGeom>
              <a:solidFill>
                <a:srgbClr val="FFFFFF"/>
              </a:solidFill>
              <a:ln w="9525">
                <a:solidFill>
                  <a:srgbClr val="002395"/>
                </a:solidFill>
              </a:ln>
            </p:spPr>
            <p:txBody>
              <a:bodyPr lIns="144000" tIns="36000" bIns="108000" anchor="ctr" anchorCtr="0">
                <a:noAutofit/>
              </a:bodyPr>
              <a:lstStyle>
                <a:lvl1pPr marL="0" indent="0">
                  <a:buNone/>
                  <a:tabLst/>
                  <a:defRPr sz="1400" cap="all" baseline="0"/>
                </a:lvl1pPr>
                <a:lvl2pPr>
                  <a:defRPr sz="900"/>
                </a:lvl2pPr>
                <a:lvl3pPr>
                  <a:defRPr sz="700"/>
                </a:lvl3pPr>
                <a:lvl4pPr>
                  <a:defRPr sz="600"/>
                </a:lvl4pPr>
                <a:lvl5pPr>
                  <a:defRPr sz="400"/>
                </a:lvl5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chemeClr val="accent3"/>
                  </a:buClr>
                  <a:buSzPct val="106000"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all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 </a:t>
                </a:r>
                <a:endParaRPr kumimoji="0" lang="en-GB" sz="1400" b="0" i="0" u="none" strike="noStrike" kern="120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80" name="Straight Connector 79"/>
              <p:cNvCxnSpPr/>
              <p:nvPr userDrawn="1"/>
            </p:nvCxnSpPr>
            <p:spPr>
              <a:xfrm rot="10800000">
                <a:off x="429268" y="0"/>
                <a:ext cx="8714732" cy="1588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8" name="Straight Connector 77"/>
            <p:cNvCxnSpPr/>
            <p:nvPr userDrawn="1"/>
          </p:nvCxnSpPr>
          <p:spPr>
            <a:xfrm rot="5400000" flipH="1" flipV="1">
              <a:off x="8723553" y="426328"/>
              <a:ext cx="840895" cy="1588"/>
            </a:xfrm>
            <a:prstGeom prst="line">
              <a:avLst/>
            </a:prstGeom>
            <a:ln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25" name="TextBox 24"/>
          <p:cNvSpPr txBox="1"/>
          <p:nvPr userDrawn="1"/>
        </p:nvSpPr>
        <p:spPr>
          <a:xfrm rot="16200000">
            <a:off x="8631478" y="375876"/>
            <a:ext cx="79641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COPYRIGHT©</a:t>
            </a:r>
            <a:r>
              <a:rPr lang="en-GB" sz="700" baseline="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700" noProof="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E6A6A-F31D-4C58-9C22-012E596D3C46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8E9F41A-0371-4B56-A27D-C4271F4AADB2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63556" y="1801040"/>
            <a:ext cx="1442240" cy="24622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GB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Contact:</a:t>
            </a:r>
            <a:endParaRPr lang="en-GB" sz="1000" noProof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363556" y="2142106"/>
            <a:ext cx="1442240" cy="24622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GB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Phone:</a:t>
            </a:r>
            <a:endParaRPr lang="en-GB" sz="1000" noProof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63556" y="2483170"/>
            <a:ext cx="1442240" cy="24622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GB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Email:</a:t>
            </a:r>
            <a:endParaRPr lang="en-GB" sz="1000" noProof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63556" y="2824234"/>
            <a:ext cx="1442240" cy="24622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GB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Country:</a:t>
            </a:r>
            <a:endParaRPr lang="en-GB" sz="1000" noProof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Placeholder 46"/>
          <p:cNvSpPr>
            <a:spLocks noGrp="1"/>
          </p:cNvSpPr>
          <p:nvPr>
            <p:ph type="body" sz="quarter" idx="35" hasCustomPrompt="1"/>
          </p:nvPr>
        </p:nvSpPr>
        <p:spPr>
          <a:xfrm>
            <a:off x="1928049" y="1801040"/>
            <a:ext cx="3492500" cy="26373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buNone/>
              <a:defRPr sz="1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name</a:t>
            </a:r>
            <a:endParaRPr lang="en-GB" noProof="0" dirty="0"/>
          </a:p>
        </p:txBody>
      </p:sp>
      <p:sp>
        <p:nvSpPr>
          <p:cNvPr id="12" name="Text Placeholder 46"/>
          <p:cNvSpPr>
            <a:spLocks noGrp="1"/>
          </p:cNvSpPr>
          <p:nvPr>
            <p:ph type="body" sz="quarter" idx="36" hasCustomPrompt="1"/>
          </p:nvPr>
        </p:nvSpPr>
        <p:spPr>
          <a:xfrm>
            <a:off x="1928049" y="2142106"/>
            <a:ext cx="3492500" cy="26373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buNone/>
              <a:defRPr sz="1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phone</a:t>
            </a:r>
            <a:endParaRPr lang="en-GB" noProof="0" dirty="0"/>
          </a:p>
        </p:txBody>
      </p:sp>
      <p:sp>
        <p:nvSpPr>
          <p:cNvPr id="13" name="Text Placeholder 46"/>
          <p:cNvSpPr>
            <a:spLocks noGrp="1"/>
          </p:cNvSpPr>
          <p:nvPr>
            <p:ph type="body" sz="quarter" idx="37" hasCustomPrompt="1"/>
          </p:nvPr>
        </p:nvSpPr>
        <p:spPr>
          <a:xfrm>
            <a:off x="1928049" y="2483170"/>
            <a:ext cx="3492500" cy="26373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buNone/>
              <a:defRPr sz="1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email</a:t>
            </a:r>
            <a:endParaRPr lang="en-GB" noProof="0" dirty="0"/>
          </a:p>
        </p:txBody>
      </p:sp>
      <p:sp>
        <p:nvSpPr>
          <p:cNvPr id="14" name="Text Placeholder 46"/>
          <p:cNvSpPr>
            <a:spLocks noGrp="1"/>
          </p:cNvSpPr>
          <p:nvPr>
            <p:ph type="body" sz="quarter" idx="38" hasCustomPrompt="1"/>
          </p:nvPr>
        </p:nvSpPr>
        <p:spPr>
          <a:xfrm>
            <a:off x="1928049" y="2824234"/>
            <a:ext cx="3492500" cy="26373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buNone/>
              <a:defRPr sz="1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country</a:t>
            </a:r>
            <a:endParaRPr lang="en-GB" noProof="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63556" y="3693743"/>
            <a:ext cx="1442240" cy="24622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GB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Author:</a:t>
            </a:r>
            <a:endParaRPr lang="en-GB" sz="1000" noProof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363556" y="4161330"/>
            <a:ext cx="1442240" cy="24622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GB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Date:</a:t>
            </a:r>
            <a:endParaRPr lang="en-GB" sz="1000" noProof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363556" y="4666811"/>
            <a:ext cx="1442240" cy="24622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GB" sz="10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Further information:</a:t>
            </a:r>
            <a:endParaRPr lang="en-GB" sz="1000" noProof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Placeholder 46"/>
          <p:cNvSpPr>
            <a:spLocks noGrp="1"/>
          </p:cNvSpPr>
          <p:nvPr>
            <p:ph type="body" sz="quarter" idx="39" hasCustomPrompt="1"/>
          </p:nvPr>
        </p:nvSpPr>
        <p:spPr>
          <a:xfrm>
            <a:off x="1928049" y="3693743"/>
            <a:ext cx="3492500" cy="26373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buNone/>
              <a:defRPr sz="1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author</a:t>
            </a:r>
            <a:endParaRPr lang="en-GB" noProof="0" dirty="0"/>
          </a:p>
        </p:txBody>
      </p:sp>
      <p:sp>
        <p:nvSpPr>
          <p:cNvPr id="19" name="Text Placeholder 46"/>
          <p:cNvSpPr>
            <a:spLocks noGrp="1"/>
          </p:cNvSpPr>
          <p:nvPr>
            <p:ph type="body" sz="quarter" idx="40" hasCustomPrompt="1"/>
          </p:nvPr>
        </p:nvSpPr>
        <p:spPr>
          <a:xfrm>
            <a:off x="1928049" y="4161330"/>
            <a:ext cx="3492500" cy="26373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buNone/>
              <a:defRPr sz="1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date</a:t>
            </a:r>
            <a:endParaRPr lang="en-GB" noProof="0" dirty="0"/>
          </a:p>
        </p:txBody>
      </p:sp>
      <p:sp>
        <p:nvSpPr>
          <p:cNvPr id="20" name="Text Placeholder 46"/>
          <p:cNvSpPr>
            <a:spLocks noGrp="1"/>
          </p:cNvSpPr>
          <p:nvPr>
            <p:ph type="body" sz="quarter" idx="41" hasCustomPrompt="1"/>
          </p:nvPr>
        </p:nvSpPr>
        <p:spPr>
          <a:xfrm>
            <a:off x="1928049" y="4640418"/>
            <a:ext cx="3492500" cy="26373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buNone/>
              <a:defRPr sz="1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 smtClean="0"/>
              <a:t>Insert further information</a:t>
            </a:r>
            <a:endParaRPr lang="en-GB" noProof="0" dirty="0"/>
          </a:p>
        </p:txBody>
      </p:sp>
      <p:sp>
        <p:nvSpPr>
          <p:cNvPr id="21" name="TextBox 20">
            <a:hlinkClick r:id="rId3"/>
          </p:cNvPr>
          <p:cNvSpPr txBox="1"/>
          <p:nvPr userDrawn="1"/>
        </p:nvSpPr>
        <p:spPr>
          <a:xfrm>
            <a:off x="363556" y="5366110"/>
            <a:ext cx="3286488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GB" sz="6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© Devoteam</a:t>
            </a:r>
          </a:p>
          <a:p>
            <a:r>
              <a:rPr lang="en-GB" sz="6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document must not be copied or reproduced without Devoteam’s written consent</a:t>
            </a:r>
            <a:r>
              <a:rPr lang="en-GB" sz="600" baseline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Copies of this document must be accompanied by title, date and this copyright notice.</a:t>
            </a:r>
            <a:r>
              <a:rPr lang="en-GB" sz="60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600" noProof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>
            <a:hlinkClick r:id="rId3"/>
          </p:cNvPr>
          <p:cNvSpPr txBox="1"/>
          <p:nvPr userDrawn="1"/>
        </p:nvSpPr>
        <p:spPr>
          <a:xfrm>
            <a:off x="363556" y="5835081"/>
            <a:ext cx="3286488" cy="27699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GB" sz="600" cap="none" baseline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Pictures: </a:t>
            </a:r>
          </a:p>
          <a:p>
            <a:r>
              <a:rPr lang="en-GB" sz="600" cap="none" baseline="0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dreamstime.com / bigstockphoto.com</a:t>
            </a:r>
            <a:endParaRPr lang="en-GB" sz="600" cap="none" baseline="0" noProof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2" hasCustomPrompt="1"/>
          </p:nvPr>
        </p:nvSpPr>
        <p:spPr>
          <a:xfrm>
            <a:off x="366183" y="3241198"/>
            <a:ext cx="3384550" cy="287338"/>
          </a:xfrm>
          <a:prstGeom prst="rect">
            <a:avLst/>
          </a:prstGeom>
        </p:spPr>
        <p:txBody>
          <a:bodyPr vert="horz"/>
          <a:lstStyle>
            <a:lvl1pPr marL="0" indent="0">
              <a:buFont typeface="Arial"/>
              <a:buNone/>
              <a:defRPr sz="1000">
                <a:solidFill>
                  <a:schemeClr val="tx1"/>
                </a:solidFill>
              </a:defRPr>
            </a:lvl1pPr>
            <a:lvl2pPr marL="457200" indent="0">
              <a:buNone/>
              <a:defRPr sz="1000" b="0"/>
            </a:lvl2pPr>
          </a:lstStyle>
          <a:p>
            <a:pPr lvl="0"/>
            <a:r>
              <a:rPr lang="en-US" dirty="0" smtClean="0"/>
              <a:t>www.devoteam.com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ICTURE SMAL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0"/>
          <p:cNvGrpSpPr/>
          <p:nvPr userDrawn="1"/>
        </p:nvGrpSpPr>
        <p:grpSpPr>
          <a:xfrm>
            <a:off x="423192" y="-2"/>
            <a:ext cx="8721603" cy="853945"/>
            <a:chOff x="423192" y="-2"/>
            <a:chExt cx="8721603" cy="853945"/>
          </a:xfrm>
        </p:grpSpPr>
        <p:grpSp>
          <p:nvGrpSpPr>
            <p:cNvPr id="8" name="Group 60"/>
            <p:cNvGrpSpPr/>
            <p:nvPr userDrawn="1"/>
          </p:nvGrpSpPr>
          <p:grpSpPr>
            <a:xfrm>
              <a:off x="423192" y="-2"/>
              <a:ext cx="8720808" cy="853945"/>
              <a:chOff x="423192" y="-2"/>
              <a:chExt cx="8720808" cy="853945"/>
            </a:xfrm>
          </p:grpSpPr>
          <p:sp>
            <p:nvSpPr>
              <p:cNvPr id="62" name="Text Placeholder 38"/>
              <p:cNvSpPr txBox="1">
                <a:spLocks/>
              </p:cNvSpPr>
              <p:nvPr userDrawn="1"/>
            </p:nvSpPr>
            <p:spPr>
              <a:xfrm rot="10800000">
                <a:off x="423192" y="-2"/>
                <a:ext cx="8720807" cy="853945"/>
              </a:xfrm>
              <a:prstGeom prst="snip1Rect">
                <a:avLst>
                  <a:gd name="adj" fmla="val 42476"/>
                </a:avLst>
              </a:prstGeom>
              <a:solidFill>
                <a:srgbClr val="FFFFFF"/>
              </a:solidFill>
              <a:ln w="9525">
                <a:solidFill>
                  <a:srgbClr val="002395"/>
                </a:solidFill>
              </a:ln>
            </p:spPr>
            <p:txBody>
              <a:bodyPr lIns="144000" tIns="36000" bIns="108000" anchor="ctr" anchorCtr="0">
                <a:noAutofit/>
              </a:bodyPr>
              <a:lstStyle>
                <a:lvl1pPr marL="0" indent="0">
                  <a:buNone/>
                  <a:tabLst/>
                  <a:defRPr sz="1400" cap="all" baseline="0"/>
                </a:lvl1pPr>
                <a:lvl2pPr>
                  <a:defRPr sz="900"/>
                </a:lvl2pPr>
                <a:lvl3pPr>
                  <a:defRPr sz="700"/>
                </a:lvl3pPr>
                <a:lvl4pPr>
                  <a:defRPr sz="600"/>
                </a:lvl4pPr>
                <a:lvl5pPr>
                  <a:defRPr sz="400"/>
                </a:lvl5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chemeClr val="accent3"/>
                  </a:buClr>
                  <a:buSzPct val="106000"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all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 </a:t>
                </a:r>
                <a:endParaRPr kumimoji="0" lang="en-GB" sz="1400" b="0" i="0" u="none" strike="noStrike" kern="120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63" name="Straight Connector 62"/>
              <p:cNvCxnSpPr/>
              <p:nvPr userDrawn="1"/>
            </p:nvCxnSpPr>
            <p:spPr>
              <a:xfrm rot="10800000">
                <a:off x="429268" y="0"/>
                <a:ext cx="8714732" cy="1588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9" name="Straight Connector 68"/>
            <p:cNvCxnSpPr/>
            <p:nvPr userDrawn="1"/>
          </p:nvCxnSpPr>
          <p:spPr>
            <a:xfrm rot="5400000" flipH="1" flipV="1">
              <a:off x="8723553" y="426328"/>
              <a:ext cx="840895" cy="1588"/>
            </a:xfrm>
            <a:prstGeom prst="line">
              <a:avLst/>
            </a:prstGeom>
            <a:ln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491" y="37787"/>
            <a:ext cx="7936348" cy="79348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576" y="1178898"/>
            <a:ext cx="5960996" cy="4947267"/>
          </a:xfrm>
          <a:prstGeom prst="rect">
            <a:avLst/>
          </a:prstGeom>
        </p:spPr>
        <p:txBody>
          <a:bodyPr lIns="0" rIns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56D2-2183-4835-8E1A-F9A40FFE28D3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6A6A-F31D-4C58-9C22-012E596D3C46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9" name="TextBox 8"/>
          <p:cNvSpPr txBox="1"/>
          <p:nvPr userDrawn="1"/>
        </p:nvSpPr>
        <p:spPr>
          <a:xfrm rot="16200000">
            <a:off x="8631478" y="375876"/>
            <a:ext cx="79641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COPYRIGHT©</a:t>
            </a:r>
            <a:r>
              <a:rPr lang="en-GB" sz="700" baseline="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700" noProof="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the Devoteam Design 1/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E6A6A-F31D-4C58-9C22-012E596D3C46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A90EE8F-997F-4D71-BE14-071A80AF75DF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793489" y="37787"/>
            <a:ext cx="8123800" cy="793487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About the Devoteam design (1/2)</a:t>
            </a:r>
            <a:endParaRPr lang="en-GB" noProof="0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 userDrawn="1"/>
        </p:nvGraphicFramePr>
        <p:xfrm>
          <a:off x="790222" y="2643910"/>
          <a:ext cx="7960813" cy="3386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109"/>
                <a:gridCol w="639317"/>
                <a:gridCol w="595528"/>
                <a:gridCol w="6042859"/>
              </a:tblGrid>
              <a:tr h="152638"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R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G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B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TEXT</a:t>
                      </a:r>
                      <a:r>
                        <a:rPr lang="da-DK" sz="800" baseline="0" dirty="0" smtClean="0">
                          <a:solidFill>
                            <a:schemeClr val="tx2"/>
                          </a:solidFill>
                        </a:rPr>
                        <a:t> COLOR WHEN COLOR BACKGROUND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6647"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255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255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255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BLUE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6647"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35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104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800" dirty="0" smtClean="0">
                          <a:solidFill>
                            <a:schemeClr val="bg1"/>
                          </a:solidFill>
                        </a:rPr>
                        <a:t>WHITE</a:t>
                      </a:r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</a:tr>
              <a:tr h="226647"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94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106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113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800" dirty="0" smtClean="0">
                          <a:solidFill>
                            <a:schemeClr val="bg1"/>
                          </a:solidFill>
                        </a:rPr>
                        <a:t>WHITE</a:t>
                      </a:r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5E6A71"/>
                    </a:solidFill>
                  </a:tcPr>
                </a:tc>
              </a:tr>
              <a:tr h="226647"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195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200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200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BLUE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26647"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170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202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230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BLUE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226647"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234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171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800" dirty="0" smtClean="0">
                          <a:solidFill>
                            <a:schemeClr val="bg1"/>
                          </a:solidFill>
                        </a:rPr>
                        <a:t>WHITE</a:t>
                      </a:r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226647"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248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228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128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BLUE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226647"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133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102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800" dirty="0" smtClean="0">
                          <a:solidFill>
                            <a:schemeClr val="bg1"/>
                          </a:solidFill>
                        </a:rPr>
                        <a:t>WHITE</a:t>
                      </a:r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8566"/>
                    </a:solidFill>
                  </a:tcPr>
                </a:tc>
              </a:tr>
              <a:tr h="226647"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127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213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197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BLUE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rgbClr val="7FD5C5"/>
                    </a:solidFill>
                  </a:tcPr>
                </a:tc>
              </a:tr>
              <a:tr h="226647"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101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45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134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800" dirty="0" smtClean="0">
                          <a:solidFill>
                            <a:schemeClr val="bg1"/>
                          </a:solidFill>
                        </a:rPr>
                        <a:t>WHITE</a:t>
                      </a:r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652D86"/>
                    </a:solidFill>
                  </a:tcPr>
                </a:tc>
              </a:tr>
              <a:tr h="226647"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197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163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220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800" dirty="0" smtClean="0">
                          <a:solidFill>
                            <a:schemeClr val="tx1"/>
                          </a:solidFill>
                        </a:rPr>
                        <a:t>BLUE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5A3DC"/>
                    </a:solidFill>
                  </a:tcPr>
                </a:tc>
              </a:tr>
              <a:tr h="226647"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163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80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800" dirty="0" smtClean="0">
                          <a:solidFill>
                            <a:schemeClr val="bg1"/>
                          </a:solidFill>
                        </a:rPr>
                        <a:t>WHITE</a:t>
                      </a:r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226647"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247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163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213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BLUE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rgbClr val="F7A3D5"/>
                    </a:solidFill>
                  </a:tcPr>
                </a:tc>
              </a:tr>
              <a:tr h="226647"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42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110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800" dirty="0" smtClean="0">
                          <a:solidFill>
                            <a:schemeClr val="tx2"/>
                          </a:solidFill>
                        </a:rPr>
                        <a:t>187</a:t>
                      </a:r>
                      <a:endParaRPr lang="en-US" sz="8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800" dirty="0" smtClean="0">
                          <a:solidFill>
                            <a:schemeClr val="bg1"/>
                          </a:solidFill>
                        </a:rPr>
                        <a:t>WHITE</a:t>
                      </a:r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A6EBB"/>
                    </a:solidFill>
                  </a:tcPr>
                </a:tc>
              </a:tr>
            </a:tbl>
          </a:graphicData>
        </a:graphic>
      </p:graphicFrame>
      <p:sp>
        <p:nvSpPr>
          <p:cNvPr id="38" name="TextBox 37"/>
          <p:cNvSpPr txBox="1"/>
          <p:nvPr userDrawn="1"/>
        </p:nvSpPr>
        <p:spPr>
          <a:xfrm>
            <a:off x="361245" y="1151467"/>
            <a:ext cx="8500533" cy="127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Find all the Devoteam colours in PowerPoint 2007 in the menu under Customs Colours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Use the colour combinations outlined in the table</a:t>
            </a: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the Deveteam Design 2/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E6A6A-F31D-4C58-9C22-012E596D3C46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A90EE8F-997F-4D71-BE14-071A80AF75DF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793489" y="37787"/>
            <a:ext cx="8123800" cy="793487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About the Devoteam design (2/2)</a:t>
            </a:r>
            <a:endParaRPr lang="en-GB" noProof="0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361245" y="1151467"/>
            <a:ext cx="8500533" cy="238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Once you have started editing a layout, it is only possible to change the layout in-between colour variations of the same type.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If you save a presentation in a another format than the 2007 PowerPoint format, you might lose functionality or the ability to show some of the slides.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1"/>
          <p:cNvGrpSpPr/>
          <p:nvPr userDrawn="1"/>
        </p:nvGrpSpPr>
        <p:grpSpPr>
          <a:xfrm>
            <a:off x="423192" y="-2"/>
            <a:ext cx="8721603" cy="853945"/>
            <a:chOff x="423192" y="-2"/>
            <a:chExt cx="8721603" cy="853945"/>
          </a:xfrm>
        </p:grpSpPr>
        <p:grpSp>
          <p:nvGrpSpPr>
            <p:cNvPr id="7" name="Group 60"/>
            <p:cNvGrpSpPr/>
            <p:nvPr userDrawn="1"/>
          </p:nvGrpSpPr>
          <p:grpSpPr>
            <a:xfrm>
              <a:off x="423192" y="-2"/>
              <a:ext cx="8720808" cy="853945"/>
              <a:chOff x="423192" y="-2"/>
              <a:chExt cx="8720808" cy="853945"/>
            </a:xfrm>
          </p:grpSpPr>
          <p:sp>
            <p:nvSpPr>
              <p:cNvPr id="65" name="Text Placeholder 38"/>
              <p:cNvSpPr txBox="1">
                <a:spLocks/>
              </p:cNvSpPr>
              <p:nvPr userDrawn="1"/>
            </p:nvSpPr>
            <p:spPr>
              <a:xfrm rot="10800000">
                <a:off x="423192" y="-2"/>
                <a:ext cx="8720807" cy="853945"/>
              </a:xfrm>
              <a:prstGeom prst="snip1Rect">
                <a:avLst>
                  <a:gd name="adj" fmla="val 42476"/>
                </a:avLst>
              </a:prstGeom>
              <a:solidFill>
                <a:srgbClr val="FFFFFF"/>
              </a:solidFill>
              <a:ln w="9525">
                <a:solidFill>
                  <a:srgbClr val="002395"/>
                </a:solidFill>
              </a:ln>
            </p:spPr>
            <p:txBody>
              <a:bodyPr lIns="144000" tIns="36000" bIns="108000" anchor="ctr" anchorCtr="0">
                <a:noAutofit/>
              </a:bodyPr>
              <a:lstStyle>
                <a:lvl1pPr marL="0" indent="0">
                  <a:buNone/>
                  <a:tabLst/>
                  <a:defRPr sz="1400" cap="all" baseline="0"/>
                </a:lvl1pPr>
                <a:lvl2pPr>
                  <a:defRPr sz="900"/>
                </a:lvl2pPr>
                <a:lvl3pPr>
                  <a:defRPr sz="700"/>
                </a:lvl3pPr>
                <a:lvl4pPr>
                  <a:defRPr sz="600"/>
                </a:lvl4pPr>
                <a:lvl5pPr>
                  <a:defRPr sz="400"/>
                </a:lvl5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chemeClr val="accent3"/>
                  </a:buClr>
                  <a:buSzPct val="106000"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all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 </a:t>
                </a:r>
                <a:endParaRPr kumimoji="0" lang="en-GB" sz="1400" b="0" i="0" u="none" strike="noStrike" kern="120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66" name="Straight Connector 65"/>
              <p:cNvCxnSpPr/>
              <p:nvPr userDrawn="1"/>
            </p:nvCxnSpPr>
            <p:spPr>
              <a:xfrm rot="10800000">
                <a:off x="429268" y="0"/>
                <a:ext cx="8714732" cy="1588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4" name="Straight Connector 63"/>
            <p:cNvCxnSpPr/>
            <p:nvPr userDrawn="1"/>
          </p:nvCxnSpPr>
          <p:spPr>
            <a:xfrm rot="5400000" flipH="1" flipV="1">
              <a:off x="8723553" y="426328"/>
              <a:ext cx="840895" cy="1588"/>
            </a:xfrm>
            <a:prstGeom prst="line">
              <a:avLst/>
            </a:prstGeom>
            <a:ln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C205-E745-4103-8C1E-A9438F262AFB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6A6A-F31D-4C58-9C22-012E596D3C46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16027" y="1648180"/>
            <a:ext cx="8508819" cy="447798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412045" y="1171575"/>
            <a:ext cx="8504593" cy="330200"/>
          </a:xfrm>
          <a:prstGeom prst="rect">
            <a:avLst/>
          </a:prstGeom>
        </p:spPr>
        <p:txBody>
          <a:bodyPr lIns="0" rIns="0" anchor="b"/>
          <a:lstStyle>
            <a:lvl1pPr marL="0" indent="0">
              <a:buNone/>
              <a:defRPr sz="2000" cap="none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 smtClean="0"/>
              <a:t>Click to edit sub title</a:t>
            </a:r>
          </a:p>
        </p:txBody>
      </p:sp>
      <p:sp>
        <p:nvSpPr>
          <p:cNvPr id="11" name="TextBox 10"/>
          <p:cNvSpPr txBox="1"/>
          <p:nvPr userDrawn="1"/>
        </p:nvSpPr>
        <p:spPr>
          <a:xfrm rot="16200000">
            <a:off x="8631478" y="375876"/>
            <a:ext cx="79641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COPYRIGHT©</a:t>
            </a:r>
            <a:r>
              <a:rPr lang="en-GB" sz="700" baseline="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700" noProof="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60"/>
          <p:cNvGrpSpPr/>
          <p:nvPr userDrawn="1"/>
        </p:nvGrpSpPr>
        <p:grpSpPr>
          <a:xfrm>
            <a:off x="423192" y="-2"/>
            <a:ext cx="8721603" cy="853945"/>
            <a:chOff x="423192" y="-2"/>
            <a:chExt cx="8721603" cy="853945"/>
          </a:xfrm>
        </p:grpSpPr>
        <p:grpSp>
          <p:nvGrpSpPr>
            <p:cNvPr id="9" name="Group 60"/>
            <p:cNvGrpSpPr/>
            <p:nvPr userDrawn="1"/>
          </p:nvGrpSpPr>
          <p:grpSpPr>
            <a:xfrm>
              <a:off x="423192" y="-2"/>
              <a:ext cx="8720808" cy="853945"/>
              <a:chOff x="423192" y="-2"/>
              <a:chExt cx="8720808" cy="853945"/>
            </a:xfrm>
          </p:grpSpPr>
          <p:sp>
            <p:nvSpPr>
              <p:cNvPr id="64" name="Text Placeholder 38"/>
              <p:cNvSpPr txBox="1">
                <a:spLocks/>
              </p:cNvSpPr>
              <p:nvPr userDrawn="1"/>
            </p:nvSpPr>
            <p:spPr>
              <a:xfrm rot="10800000">
                <a:off x="423192" y="-2"/>
                <a:ext cx="8720807" cy="853945"/>
              </a:xfrm>
              <a:prstGeom prst="snip1Rect">
                <a:avLst>
                  <a:gd name="adj" fmla="val 42476"/>
                </a:avLst>
              </a:prstGeom>
              <a:solidFill>
                <a:srgbClr val="FFFFFF"/>
              </a:solidFill>
              <a:ln w="9525">
                <a:solidFill>
                  <a:srgbClr val="002395"/>
                </a:solidFill>
              </a:ln>
            </p:spPr>
            <p:txBody>
              <a:bodyPr lIns="144000" tIns="36000" bIns="108000" anchor="ctr" anchorCtr="0">
                <a:noAutofit/>
              </a:bodyPr>
              <a:lstStyle>
                <a:lvl1pPr marL="0" indent="0">
                  <a:buNone/>
                  <a:tabLst/>
                  <a:defRPr sz="1400" cap="all" baseline="0"/>
                </a:lvl1pPr>
                <a:lvl2pPr>
                  <a:defRPr sz="900"/>
                </a:lvl2pPr>
                <a:lvl3pPr>
                  <a:defRPr sz="700"/>
                </a:lvl3pPr>
                <a:lvl4pPr>
                  <a:defRPr sz="600"/>
                </a:lvl4pPr>
                <a:lvl5pPr>
                  <a:defRPr sz="400"/>
                </a:lvl5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chemeClr val="accent3"/>
                  </a:buClr>
                  <a:buSzPct val="106000"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all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 </a:t>
                </a:r>
                <a:endParaRPr kumimoji="0" lang="en-GB" sz="1400" b="0" i="0" u="none" strike="noStrike" kern="120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65" name="Straight Connector 64"/>
              <p:cNvCxnSpPr/>
              <p:nvPr userDrawn="1"/>
            </p:nvCxnSpPr>
            <p:spPr>
              <a:xfrm rot="10800000">
                <a:off x="429268" y="0"/>
                <a:ext cx="8714732" cy="1588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3" name="Straight Connector 62"/>
            <p:cNvCxnSpPr/>
            <p:nvPr userDrawn="1"/>
          </p:nvCxnSpPr>
          <p:spPr>
            <a:xfrm rot="5400000" flipH="1" flipV="1">
              <a:off x="8723553" y="426328"/>
              <a:ext cx="840895" cy="1588"/>
            </a:xfrm>
            <a:prstGeom prst="line">
              <a:avLst/>
            </a:prstGeom>
            <a:ln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489" y="37787"/>
            <a:ext cx="8123800" cy="793487"/>
          </a:xfrm>
        </p:spPr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9254" y="1171339"/>
            <a:ext cx="4117429" cy="4954824"/>
          </a:xfrm>
          <a:prstGeom prst="rect">
            <a:avLst/>
          </a:prstGeom>
        </p:spPr>
        <p:txBody>
          <a:bodyPr lIns="36000" rIns="36000">
            <a:normAutofit/>
          </a:bodyPr>
          <a:lstStyle>
            <a:lvl1pPr marL="180975" indent="-180975">
              <a:defRPr sz="2000">
                <a:solidFill>
                  <a:schemeClr val="tx1"/>
                </a:solidFill>
              </a:defRPr>
            </a:lvl1pPr>
            <a:lvl2pPr marL="542925" indent="-180975">
              <a:defRPr sz="1800">
                <a:solidFill>
                  <a:schemeClr val="tx1"/>
                </a:solidFill>
              </a:defRPr>
            </a:lvl2pPr>
            <a:lvl3pPr marL="895350" indent="-180975">
              <a:defRPr sz="1600">
                <a:solidFill>
                  <a:schemeClr val="tx1"/>
                </a:solidFill>
              </a:defRPr>
            </a:lvl3pPr>
            <a:lvl4pPr marL="1257300" indent="-180975">
              <a:defRPr sz="1400">
                <a:solidFill>
                  <a:schemeClr val="tx1"/>
                </a:solidFill>
              </a:defRPr>
            </a:lvl4pPr>
            <a:lvl5pPr marL="1619250" indent="-180975"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861" y="1171339"/>
            <a:ext cx="4117429" cy="4954824"/>
          </a:xfrm>
          <a:prstGeom prst="rect">
            <a:avLst/>
          </a:prstGeom>
        </p:spPr>
        <p:txBody>
          <a:bodyPr lIns="36000" rIns="36000">
            <a:normAutofit/>
          </a:bodyPr>
          <a:lstStyle>
            <a:lvl1pPr marL="180975" indent="-180975">
              <a:defRPr sz="2000">
                <a:solidFill>
                  <a:schemeClr val="tx1"/>
                </a:solidFill>
              </a:defRPr>
            </a:lvl1pPr>
            <a:lvl2pPr marL="542925" indent="-180975">
              <a:defRPr sz="1800">
                <a:solidFill>
                  <a:schemeClr val="tx1"/>
                </a:solidFill>
              </a:defRPr>
            </a:lvl2pPr>
            <a:lvl3pPr marL="895350" indent="-180975">
              <a:defRPr sz="1600">
                <a:solidFill>
                  <a:schemeClr val="tx1"/>
                </a:solidFill>
              </a:defRPr>
            </a:lvl3pPr>
            <a:lvl4pPr marL="1257300" indent="-180975">
              <a:defRPr sz="1400">
                <a:solidFill>
                  <a:schemeClr val="tx1"/>
                </a:solidFill>
              </a:defRPr>
            </a:lvl4pPr>
            <a:lvl5pPr marL="1619250" indent="-180975"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5EFB-1EF7-44C0-9626-6A1378C26D0B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6A6A-F31D-4C58-9C22-012E596D3C46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66" name="TextBox 65"/>
          <p:cNvSpPr txBox="1"/>
          <p:nvPr userDrawn="1"/>
        </p:nvSpPr>
        <p:spPr>
          <a:xfrm rot="16200000">
            <a:off x="8631478" y="375876"/>
            <a:ext cx="79641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COPYRIGHT©</a:t>
            </a:r>
            <a:r>
              <a:rPr lang="en-GB" sz="700" baseline="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700" noProof="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60"/>
          <p:cNvGrpSpPr/>
          <p:nvPr userDrawn="1"/>
        </p:nvGrpSpPr>
        <p:grpSpPr>
          <a:xfrm>
            <a:off x="423192" y="-2"/>
            <a:ext cx="8721603" cy="853945"/>
            <a:chOff x="423192" y="-2"/>
            <a:chExt cx="8721603" cy="853945"/>
          </a:xfrm>
        </p:grpSpPr>
        <p:grpSp>
          <p:nvGrpSpPr>
            <p:cNvPr id="10" name="Group 60"/>
            <p:cNvGrpSpPr/>
            <p:nvPr userDrawn="1"/>
          </p:nvGrpSpPr>
          <p:grpSpPr>
            <a:xfrm>
              <a:off x="423192" y="-2"/>
              <a:ext cx="8720808" cy="853945"/>
              <a:chOff x="423192" y="-2"/>
              <a:chExt cx="8720808" cy="853945"/>
            </a:xfrm>
          </p:grpSpPr>
          <p:sp>
            <p:nvSpPr>
              <p:cNvPr id="64" name="Text Placeholder 38"/>
              <p:cNvSpPr txBox="1">
                <a:spLocks/>
              </p:cNvSpPr>
              <p:nvPr userDrawn="1"/>
            </p:nvSpPr>
            <p:spPr>
              <a:xfrm rot="10800000">
                <a:off x="423192" y="-2"/>
                <a:ext cx="8720807" cy="853945"/>
              </a:xfrm>
              <a:prstGeom prst="snip1Rect">
                <a:avLst>
                  <a:gd name="adj" fmla="val 42476"/>
                </a:avLst>
              </a:prstGeom>
              <a:solidFill>
                <a:srgbClr val="FFFFFF"/>
              </a:solidFill>
              <a:ln w="9525">
                <a:solidFill>
                  <a:srgbClr val="002395"/>
                </a:solidFill>
              </a:ln>
            </p:spPr>
            <p:txBody>
              <a:bodyPr lIns="144000" tIns="36000" bIns="108000" anchor="ctr" anchorCtr="0">
                <a:noAutofit/>
              </a:bodyPr>
              <a:lstStyle>
                <a:lvl1pPr marL="0" indent="0">
                  <a:buNone/>
                  <a:tabLst/>
                  <a:defRPr sz="1400" cap="all" baseline="0"/>
                </a:lvl1pPr>
                <a:lvl2pPr>
                  <a:defRPr sz="900"/>
                </a:lvl2pPr>
                <a:lvl3pPr>
                  <a:defRPr sz="700"/>
                </a:lvl3pPr>
                <a:lvl4pPr>
                  <a:defRPr sz="600"/>
                </a:lvl4pPr>
                <a:lvl5pPr>
                  <a:defRPr sz="400"/>
                </a:lvl5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chemeClr val="accent3"/>
                  </a:buClr>
                  <a:buSzPct val="106000"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all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 </a:t>
                </a:r>
                <a:endParaRPr kumimoji="0" lang="en-GB" sz="1400" b="0" i="0" u="none" strike="noStrike" kern="120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65" name="Straight Connector 64"/>
              <p:cNvCxnSpPr/>
              <p:nvPr userDrawn="1"/>
            </p:nvCxnSpPr>
            <p:spPr>
              <a:xfrm rot="10800000">
                <a:off x="429268" y="0"/>
                <a:ext cx="8714732" cy="1588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3" name="Straight Connector 62"/>
            <p:cNvCxnSpPr/>
            <p:nvPr userDrawn="1"/>
          </p:nvCxnSpPr>
          <p:spPr>
            <a:xfrm rot="5400000" flipH="1" flipV="1">
              <a:off x="8723553" y="426328"/>
              <a:ext cx="840895" cy="1588"/>
            </a:xfrm>
            <a:prstGeom prst="line">
              <a:avLst/>
            </a:prstGeom>
            <a:ln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489" y="37787"/>
            <a:ext cx="8123800" cy="793487"/>
          </a:xfrm>
        </p:spPr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9254" y="1662545"/>
            <a:ext cx="4117429" cy="4463618"/>
          </a:xfrm>
          <a:prstGeom prst="rect">
            <a:avLst/>
          </a:prstGeom>
        </p:spPr>
        <p:txBody>
          <a:bodyPr lIns="36000" rIns="36000">
            <a:normAutofit/>
          </a:bodyPr>
          <a:lstStyle>
            <a:lvl1pPr marL="180975" indent="-180975">
              <a:defRPr sz="2000">
                <a:solidFill>
                  <a:schemeClr val="tx1"/>
                </a:solidFill>
              </a:defRPr>
            </a:lvl1pPr>
            <a:lvl2pPr marL="542925" indent="-180975">
              <a:defRPr sz="1800">
                <a:solidFill>
                  <a:schemeClr val="tx1"/>
                </a:solidFill>
              </a:defRPr>
            </a:lvl2pPr>
            <a:lvl3pPr marL="895350" indent="-180975">
              <a:defRPr sz="1600">
                <a:solidFill>
                  <a:schemeClr val="tx1"/>
                </a:solidFill>
              </a:defRPr>
            </a:lvl3pPr>
            <a:lvl4pPr marL="1257300" indent="-180975">
              <a:defRPr sz="1400">
                <a:solidFill>
                  <a:schemeClr val="tx1"/>
                </a:solidFill>
              </a:defRPr>
            </a:lvl4pPr>
            <a:lvl5pPr marL="1619250" indent="-180975"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861" y="1662545"/>
            <a:ext cx="4117429" cy="4463618"/>
          </a:xfrm>
          <a:prstGeom prst="rect">
            <a:avLst/>
          </a:prstGeom>
        </p:spPr>
        <p:txBody>
          <a:bodyPr lIns="36000" rIns="36000">
            <a:normAutofit/>
          </a:bodyPr>
          <a:lstStyle>
            <a:lvl1pPr marL="180975" indent="-180975">
              <a:defRPr sz="2000">
                <a:solidFill>
                  <a:schemeClr val="tx1"/>
                </a:solidFill>
              </a:defRPr>
            </a:lvl1pPr>
            <a:lvl2pPr marL="542925" indent="-180975">
              <a:defRPr sz="1800">
                <a:solidFill>
                  <a:schemeClr val="tx1"/>
                </a:solidFill>
              </a:defRPr>
            </a:lvl2pPr>
            <a:lvl3pPr marL="895350" indent="-180975">
              <a:defRPr sz="1600">
                <a:solidFill>
                  <a:schemeClr val="tx1"/>
                </a:solidFill>
              </a:defRPr>
            </a:lvl3pPr>
            <a:lvl4pPr marL="1257300" indent="-180975">
              <a:defRPr sz="1400">
                <a:solidFill>
                  <a:schemeClr val="tx1"/>
                </a:solidFill>
              </a:defRPr>
            </a:lvl4pPr>
            <a:lvl5pPr marL="1619250" indent="-180975">
              <a:defRPr sz="1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5EFB-1EF7-44C0-9626-6A1378C26D0B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6A6A-F31D-4C58-9C22-012E596D3C46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412044" y="1171575"/>
            <a:ext cx="8500728" cy="330200"/>
          </a:xfrm>
          <a:prstGeom prst="rect">
            <a:avLst/>
          </a:prstGeom>
        </p:spPr>
        <p:txBody>
          <a:bodyPr lIns="0" rIns="0" anchor="b"/>
          <a:lstStyle>
            <a:lvl1pPr marL="0" indent="0">
              <a:buNone/>
              <a:defRPr sz="2000" cap="none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 smtClean="0"/>
              <a:t>Click to edit sub title</a:t>
            </a:r>
          </a:p>
        </p:txBody>
      </p:sp>
      <p:sp>
        <p:nvSpPr>
          <p:cNvPr id="66" name="TextBox 65"/>
          <p:cNvSpPr txBox="1"/>
          <p:nvPr userDrawn="1"/>
        </p:nvSpPr>
        <p:spPr>
          <a:xfrm rot="16200000">
            <a:off x="8631478" y="375876"/>
            <a:ext cx="79641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COPYRIGHT©</a:t>
            </a:r>
            <a:r>
              <a:rPr lang="en-GB" sz="700" baseline="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700" noProof="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97"/>
          <p:cNvGrpSpPr/>
          <p:nvPr userDrawn="1"/>
        </p:nvGrpSpPr>
        <p:grpSpPr>
          <a:xfrm>
            <a:off x="422397" y="-24"/>
            <a:ext cx="8721603" cy="853945"/>
            <a:chOff x="423192" y="-2"/>
            <a:chExt cx="8721603" cy="853945"/>
          </a:xfrm>
        </p:grpSpPr>
        <p:grpSp>
          <p:nvGrpSpPr>
            <p:cNvPr id="13" name="Group 60"/>
            <p:cNvGrpSpPr/>
            <p:nvPr userDrawn="1"/>
          </p:nvGrpSpPr>
          <p:grpSpPr>
            <a:xfrm>
              <a:off x="423192" y="-2"/>
              <a:ext cx="8720808" cy="853945"/>
              <a:chOff x="423192" y="-2"/>
              <a:chExt cx="8720808" cy="853945"/>
            </a:xfrm>
          </p:grpSpPr>
          <p:sp>
            <p:nvSpPr>
              <p:cNvPr id="15" name="Text Placeholder 38"/>
              <p:cNvSpPr txBox="1">
                <a:spLocks/>
              </p:cNvSpPr>
              <p:nvPr userDrawn="1"/>
            </p:nvSpPr>
            <p:spPr>
              <a:xfrm rot="10800000">
                <a:off x="423192" y="-2"/>
                <a:ext cx="8720807" cy="853945"/>
              </a:xfrm>
              <a:prstGeom prst="snip1Rect">
                <a:avLst>
                  <a:gd name="adj" fmla="val 42476"/>
                </a:avLst>
              </a:prstGeom>
              <a:solidFill>
                <a:srgbClr val="FFFFFF"/>
              </a:solidFill>
              <a:ln w="9525">
                <a:solidFill>
                  <a:srgbClr val="002395"/>
                </a:solidFill>
              </a:ln>
            </p:spPr>
            <p:txBody>
              <a:bodyPr lIns="144000" tIns="36000" bIns="108000" anchor="ctr" anchorCtr="0">
                <a:noAutofit/>
              </a:bodyPr>
              <a:lstStyle>
                <a:lvl1pPr marL="0" indent="0">
                  <a:buNone/>
                  <a:tabLst/>
                  <a:defRPr sz="1400" cap="all" baseline="0"/>
                </a:lvl1pPr>
                <a:lvl2pPr>
                  <a:defRPr sz="900"/>
                </a:lvl2pPr>
                <a:lvl3pPr>
                  <a:defRPr sz="700"/>
                </a:lvl3pPr>
                <a:lvl4pPr>
                  <a:defRPr sz="600"/>
                </a:lvl4pPr>
                <a:lvl5pPr>
                  <a:defRPr sz="400"/>
                </a:lvl5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chemeClr val="accent3"/>
                  </a:buClr>
                  <a:buSzPct val="106000"/>
                  <a:buFontTx/>
                  <a:buNone/>
                  <a:tabLst/>
                  <a:defRPr/>
                </a:pPr>
                <a:r>
                  <a:rPr kumimoji="0" lang="en-GB" sz="1400" b="0" i="0" u="none" strike="noStrike" kern="1200" cap="all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 </a:t>
                </a:r>
                <a:endParaRPr kumimoji="0" lang="en-GB" sz="1400" b="0" i="0" u="none" strike="noStrike" kern="120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16" name="Straight Connector 101"/>
              <p:cNvCxnSpPr/>
              <p:nvPr userDrawn="1"/>
            </p:nvCxnSpPr>
            <p:spPr>
              <a:xfrm rot="10800000">
                <a:off x="429268" y="0"/>
                <a:ext cx="8714732" cy="1588"/>
              </a:xfrm>
              <a:prstGeom prst="line">
                <a:avLst/>
              </a:prstGeom>
              <a:ln>
                <a:solidFill>
                  <a:schemeClr val="bg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99"/>
            <p:cNvCxnSpPr/>
            <p:nvPr userDrawn="1"/>
          </p:nvCxnSpPr>
          <p:spPr>
            <a:xfrm rot="5400000" flipH="1" flipV="1">
              <a:off x="8723553" y="426328"/>
              <a:ext cx="840895" cy="1588"/>
            </a:xfrm>
            <a:prstGeom prst="line">
              <a:avLst/>
            </a:prstGeom>
            <a:ln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56D2-2183-4835-8E1A-F9A40FFE28D3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6A6A-F31D-4C58-9C22-012E596D3C46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9" name="TextBox 8"/>
          <p:cNvSpPr txBox="1"/>
          <p:nvPr userDrawn="1"/>
        </p:nvSpPr>
        <p:spPr>
          <a:xfrm rot="16200000">
            <a:off x="8631478" y="375876"/>
            <a:ext cx="79641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COPYRIGHT©</a:t>
            </a:r>
            <a:r>
              <a:rPr lang="en-GB" sz="700" baseline="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700" noProof="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56D2-2183-4835-8E1A-F9A40FFE28D3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6A6A-F31D-4C58-9C22-012E596D3C46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9" name="TextBox 8"/>
          <p:cNvSpPr txBox="1"/>
          <p:nvPr userDrawn="1"/>
        </p:nvSpPr>
        <p:spPr>
          <a:xfrm rot="16200000">
            <a:off x="8631478" y="375876"/>
            <a:ext cx="796413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0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COPYRIGHT©</a:t>
            </a:r>
            <a:r>
              <a:rPr lang="en-GB" sz="700" baseline="0" noProof="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700" noProof="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image" Target="../media/image4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3489" y="37787"/>
            <a:ext cx="8123800" cy="79348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-2426635" y="3618986"/>
            <a:ext cx="4959068" cy="906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cap="all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noProof="0" dirty="0"/>
          </a:p>
        </p:txBody>
      </p:sp>
      <p:sp>
        <p:nvSpPr>
          <p:cNvPr id="33" name="Rectangle 32"/>
          <p:cNvSpPr/>
          <p:nvPr/>
        </p:nvSpPr>
        <p:spPr>
          <a:xfrm>
            <a:off x="-2081283" y="-1560962"/>
            <a:ext cx="13306567" cy="9979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4053" y="6562815"/>
            <a:ext cx="364881" cy="27069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rgbClr val="00239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09E6A6A-F31D-4C58-9C22-012E596D3C4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5867" y="6562815"/>
            <a:ext cx="2133600" cy="27069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rgbClr val="00239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FFCD6-BC98-485A-A456-F1A2158CE1CD}" type="datetime1">
              <a:rPr lang="en-GB" smtClean="0"/>
              <a:pPr/>
              <a:t>08/10/2014</a:t>
            </a:fld>
            <a:endParaRPr lang="en-US" dirty="0"/>
          </a:p>
        </p:txBody>
      </p:sp>
      <p:grpSp>
        <p:nvGrpSpPr>
          <p:cNvPr id="12" name="Groupe 30"/>
          <p:cNvGrpSpPr/>
          <p:nvPr/>
        </p:nvGrpSpPr>
        <p:grpSpPr>
          <a:xfrm>
            <a:off x="-10886" y="1588"/>
            <a:ext cx="9154886" cy="6856412"/>
            <a:chOff x="-10886" y="0"/>
            <a:chExt cx="9154886" cy="6856412"/>
          </a:xfrm>
        </p:grpSpPr>
        <p:grpSp>
          <p:nvGrpSpPr>
            <p:cNvPr id="13" name="Groupe 29"/>
            <p:cNvGrpSpPr/>
            <p:nvPr userDrawn="1"/>
          </p:nvGrpSpPr>
          <p:grpSpPr>
            <a:xfrm>
              <a:off x="4324" y="0"/>
              <a:ext cx="9133763" cy="6856412"/>
              <a:chOff x="4324" y="0"/>
              <a:chExt cx="9133763" cy="6856412"/>
            </a:xfrm>
          </p:grpSpPr>
          <p:pic>
            <p:nvPicPr>
              <p:cNvPr id="15" name="Picture 2"/>
              <p:cNvPicPr>
                <a:picLocks noChangeAspect="1" noChangeArrowheads="1"/>
              </p:cNvPicPr>
              <p:nvPr userDrawn="1"/>
            </p:nvPicPr>
            <p:blipFill>
              <a:blip r:embed="rId4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4324" y="0"/>
                <a:ext cx="9133763" cy="68564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6" name="Image 11"/>
              <p:cNvPicPr>
                <a:picLocks noChangeAspect="1"/>
              </p:cNvPicPr>
              <p:nvPr userDrawn="1"/>
            </p:nvPicPr>
            <p:blipFill>
              <a:blip r:embed="rId4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7812360" y="6257886"/>
                <a:ext cx="1005633" cy="5511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4" name="Forme libre 28"/>
            <p:cNvSpPr/>
            <p:nvPr userDrawn="1"/>
          </p:nvSpPr>
          <p:spPr>
            <a:xfrm>
              <a:off x="-10886" y="6237514"/>
              <a:ext cx="9154886" cy="272143"/>
            </a:xfrm>
            <a:custGeom>
              <a:avLst/>
              <a:gdLst>
                <a:gd name="connsiteX0" fmla="*/ 9154886 w 9154886"/>
                <a:gd name="connsiteY0" fmla="*/ 0 h 272143"/>
                <a:gd name="connsiteX1" fmla="*/ 7609115 w 9154886"/>
                <a:gd name="connsiteY1" fmla="*/ 0 h 272143"/>
                <a:gd name="connsiteX2" fmla="*/ 7347857 w 9154886"/>
                <a:gd name="connsiteY2" fmla="*/ 272143 h 272143"/>
                <a:gd name="connsiteX3" fmla="*/ 0 w 9154886"/>
                <a:gd name="connsiteY3" fmla="*/ 272143 h 272143"/>
                <a:gd name="connsiteX4" fmla="*/ 10886 w 9154886"/>
                <a:gd name="connsiteY4" fmla="*/ 272143 h 272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4886" h="272143">
                  <a:moveTo>
                    <a:pt x="9154886" y="0"/>
                  </a:moveTo>
                  <a:lnTo>
                    <a:pt x="7609115" y="0"/>
                  </a:lnTo>
                  <a:lnTo>
                    <a:pt x="7347857" y="272143"/>
                  </a:lnTo>
                  <a:lnTo>
                    <a:pt x="0" y="272143"/>
                  </a:lnTo>
                  <a:lnTo>
                    <a:pt x="10886" y="272143"/>
                  </a:lnTo>
                </a:path>
              </a:pathLst>
            </a:custGeom>
            <a:ln>
              <a:solidFill>
                <a:schemeClr val="tx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noProof="0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03" r:id="rId3"/>
    <p:sldLayoutId id="2147483711" r:id="rId4"/>
    <p:sldLayoutId id="2147483704" r:id="rId5"/>
    <p:sldLayoutId id="2147483706" r:id="rId6"/>
    <p:sldLayoutId id="2147483705" r:id="rId7"/>
    <p:sldLayoutId id="2147483707" r:id="rId8"/>
    <p:sldLayoutId id="2147483708" r:id="rId9"/>
    <p:sldLayoutId id="2147483672" r:id="rId10"/>
    <p:sldLayoutId id="2147483697" r:id="rId11"/>
    <p:sldLayoutId id="2147483709" r:id="rId12"/>
    <p:sldLayoutId id="2147483713" r:id="rId13"/>
    <p:sldLayoutId id="2147483710" r:id="rId14"/>
    <p:sldLayoutId id="2147483714" r:id="rId15"/>
    <p:sldLayoutId id="2147483696" r:id="rId16"/>
    <p:sldLayoutId id="2147483716" r:id="rId17"/>
    <p:sldLayoutId id="2147483715" r:id="rId18"/>
    <p:sldLayoutId id="2147483717" r:id="rId19"/>
    <p:sldLayoutId id="2147483687" r:id="rId20"/>
    <p:sldLayoutId id="2147483685" r:id="rId21"/>
    <p:sldLayoutId id="2147483686" r:id="rId22"/>
    <p:sldLayoutId id="2147483688" r:id="rId23"/>
    <p:sldLayoutId id="2147483694" r:id="rId24"/>
    <p:sldLayoutId id="2147483718" r:id="rId25"/>
    <p:sldLayoutId id="2147483719" r:id="rId26"/>
    <p:sldLayoutId id="2147483695" r:id="rId27"/>
    <p:sldLayoutId id="2147483693" r:id="rId28"/>
    <p:sldLayoutId id="2147483689" r:id="rId29"/>
    <p:sldLayoutId id="2147483692" r:id="rId30"/>
    <p:sldLayoutId id="2147483675" r:id="rId31"/>
    <p:sldLayoutId id="2147483690" r:id="rId32"/>
    <p:sldLayoutId id="2147483691" r:id="rId33"/>
    <p:sldLayoutId id="2147483679" r:id="rId34"/>
    <p:sldLayoutId id="2147483677" r:id="rId35"/>
    <p:sldLayoutId id="2147483682" r:id="rId36"/>
    <p:sldLayoutId id="2147483712" r:id="rId37"/>
    <p:sldLayoutId id="2147483699" r:id="rId38"/>
    <p:sldLayoutId id="2147483678" r:id="rId39"/>
    <p:sldLayoutId id="2147483720" r:id="rId40"/>
    <p:sldLayoutId id="2147483721" r:id="rId4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2400" kern="1200" cap="none" baseline="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45"/>
        </a:buBlip>
        <a:defRPr sz="24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45"/>
        </a:buBlip>
        <a:defRPr sz="20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45"/>
        </a:buBlip>
        <a:defRPr sz="18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45"/>
        </a:buBlip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45"/>
        </a:buBlip>
        <a:defRPr sz="1600" kern="12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Devoteam Germany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CR: </a:t>
            </a:r>
            <a:r>
              <a:rPr lang="en-US" b="1"/>
              <a:t>Using the encvalue() function to build "parts" </a:t>
            </a:r>
            <a:r>
              <a:rPr lang="en-US" b="1"/>
              <a:t>of 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a </a:t>
            </a:r>
            <a:r>
              <a:rPr lang="en-US" b="1"/>
              <a:t>XML message or a XML matching template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/>
              <a:t>Using the encvalue() function to build "parts" of a </a:t>
            </a:r>
            <a:r>
              <a:rPr lang="en-US" sz="1800" b="1"/>
              <a:t>XML </a:t>
            </a:r>
            <a:r>
              <a:rPr lang="en-US" sz="1800" b="1" smtClean="0"/>
              <a:t>message or a XML matching template</a:t>
            </a:r>
            <a:endParaRPr lang="de-DE" sz="180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1800" b="1" smtClean="0"/>
              <a:t>The Problem</a:t>
            </a:r>
          </a:p>
          <a:p>
            <a:pPr lvl="1"/>
            <a:r>
              <a:rPr lang="de-DE" sz="1600" smtClean="0"/>
              <a:t>In the LTE test suites in file "</a:t>
            </a:r>
            <a:r>
              <a:rPr lang="en-US" sz="1600" smtClean="0"/>
              <a:t>IMS_XML_Templates.ttcn" the encvalue() function is used multiple times to encode single elements of an XML type …</a:t>
            </a:r>
          </a:p>
          <a:p>
            <a:pPr lvl="1"/>
            <a:r>
              <a:rPr lang="en-US" sz="1600"/>
              <a:t>… but the XML codec cannot know when the XML document header (e.g.: &lt;?xml version="1.0" encoding="</a:t>
            </a:r>
            <a:r>
              <a:rPr lang="en-US" sz="1600"/>
              <a:t>utf-8</a:t>
            </a:r>
            <a:r>
              <a:rPr lang="en-US" sz="1600" smtClean="0"/>
              <a:t>"?&gt;) shall be added and when not.</a:t>
            </a:r>
          </a:p>
          <a:p>
            <a:pPr lvl="1"/>
            <a:r>
              <a:rPr lang="en-US" sz="1600"/>
              <a:t>Especially the compiler cannot guess what the test suite developer's </a:t>
            </a:r>
            <a:r>
              <a:rPr lang="en-US" sz="1600"/>
              <a:t>intention </a:t>
            </a:r>
            <a:r>
              <a:rPr lang="en-US" sz="1600" smtClean="0"/>
              <a:t>is.</a:t>
            </a:r>
          </a:p>
          <a:p>
            <a:pPr lvl="1"/>
            <a:r>
              <a:rPr lang="en-US" sz="1600" smtClean="0"/>
              <a:t>Surely, there are situations, where the compiler can implicitly drop the XML header e.g. when it occurs other than at the beginning of an complete XML message. </a:t>
            </a:r>
          </a:p>
          <a:p>
            <a:pPr lvl="1"/>
            <a:r>
              <a:rPr lang="en-US" sz="1600" smtClean="0">
                <a:solidFill>
                  <a:srgbClr val="C00000"/>
                </a:solidFill>
              </a:rPr>
              <a:t>But if you receive an XML message, pick a part of it into a variable and match this XML-message-part to a part generated with encvalue(). In this case encvalue() cannot know, if the header is required or not !!!</a:t>
            </a:r>
          </a:p>
          <a:p>
            <a:pPr lvl="1"/>
            <a:r>
              <a:rPr lang="en-US" sz="1600" smtClean="0">
                <a:solidFill>
                  <a:srgbClr val="FF0000"/>
                </a:solidFill>
              </a:rPr>
              <a:t>Therefore we need definitely a mechanism, that the test suite developer can indicate if encvalue() shall generate the XML header or not.</a:t>
            </a:r>
          </a:p>
          <a:p>
            <a:pPr lvl="1"/>
            <a:r>
              <a:rPr lang="en-US" sz="1600" smtClean="0"/>
              <a:t>There are some possible solutions:</a:t>
            </a:r>
          </a:p>
          <a:p>
            <a:pPr lvl="2"/>
            <a:r>
              <a:rPr lang="en-US" sz="1400" b="1" smtClean="0"/>
              <a:t>add an additional optional flag parameter to encvalue() (with a default value)</a:t>
            </a:r>
            <a:br>
              <a:rPr lang="en-US" sz="1400" b="1" smtClean="0"/>
            </a:br>
            <a:r>
              <a:rPr lang="en-US" sz="1400" b="1" smtClean="0"/>
              <a:t>(this solution is preferred by Devoteam) or</a:t>
            </a:r>
          </a:p>
          <a:p>
            <a:pPr lvl="2"/>
            <a:r>
              <a:rPr lang="en-US" sz="1400" smtClean="0"/>
              <a:t>use a different function name or</a:t>
            </a:r>
          </a:p>
          <a:p>
            <a:pPr lvl="2"/>
            <a:r>
              <a:rPr lang="en-US" sz="1400" smtClean="0"/>
              <a:t>…</a:t>
            </a:r>
            <a:endParaRPr lang="en-US" sz="1400"/>
          </a:p>
          <a:p>
            <a:pPr marL="457200" lvl="1" indent="0">
              <a:buNone/>
            </a:pPr>
            <a:endParaRPr lang="de-DE" sz="1600" smtClean="0"/>
          </a:p>
          <a:p>
            <a:pPr marL="0" indent="0">
              <a:buNone/>
            </a:pPr>
            <a:endParaRPr lang="de-DE" sz="180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6A6A-F31D-4C58-9C22-012E596D3C46}" type="slidenum">
              <a:rPr lang="en-US" noProof="0" smtClean="0"/>
              <a:pPr/>
              <a:t>2</a:t>
            </a:fld>
            <a:endParaRPr lang="en-US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56D2-2183-4835-8E1A-F9A40FFE28D3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35765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/>
              <a:t>Using the encvalue() function to build "parts" of a XML message or a XML matching template</a:t>
            </a:r>
            <a:endParaRPr lang="de-DE" sz="180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6A6A-F31D-4C58-9C22-012E596D3C46}" type="slidenum">
              <a:rPr lang="en-US" noProof="0" smtClean="0"/>
              <a:pPr/>
              <a:t>3</a:t>
            </a:fld>
            <a:endParaRPr lang="en-US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56D2-2183-4835-8E1A-F9A40FFE28D3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  <p:sp>
        <p:nvSpPr>
          <p:cNvPr id="6" name="Textfeld 5"/>
          <p:cNvSpPr txBox="1"/>
          <p:nvPr/>
        </p:nvSpPr>
        <p:spPr>
          <a:xfrm>
            <a:off x="172544" y="1412776"/>
            <a:ext cx="8648521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template (value) Contact </a:t>
            </a:r>
            <a:r>
              <a:rPr lang="de-DE" sz="1100" b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cs_RegistrationContact</a:t>
            </a:r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(charstring </a:t>
            </a:r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p_ContactUri,</a:t>
            </a:r>
          </a:p>
          <a:p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   </a:t>
            </a:r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charstring </a:t>
            </a:r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p_Id,</a:t>
            </a:r>
          </a:p>
          <a:p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   </a:t>
            </a:r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RegInfo_Contact_State_Type </a:t>
            </a:r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p_State,</a:t>
            </a:r>
          </a:p>
          <a:p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   </a:t>
            </a:r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RegInfo_Contact_Event_Type </a:t>
            </a:r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p_Event,</a:t>
            </a:r>
          </a:p>
          <a:p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   </a:t>
            </a:r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template </a:t>
            </a:r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(omit)  charstring p_CallId := omit,</a:t>
            </a:r>
          </a:p>
          <a:p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   </a:t>
            </a:r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template </a:t>
            </a:r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(omit)  integer p_Cseq := omit,</a:t>
            </a:r>
          </a:p>
          <a:p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   </a:t>
            </a:r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template </a:t>
            </a:r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(omit)  integer p_Expires := omit,</a:t>
            </a:r>
          </a:p>
          <a:p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  </a:t>
            </a:r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template (value) RegInfo_Contact_UnknownParams_Type p_UnknownParams := {},</a:t>
            </a:r>
          </a:p>
          <a:p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   </a:t>
            </a:r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template </a:t>
            </a:r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(omit)  Pub_gruu p_PubGruu := omit,</a:t>
            </a:r>
          </a:p>
          <a:p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   </a:t>
            </a:r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template </a:t>
            </a:r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(omit)  Temp_gruu p_TempGruu := omit) :=</a:t>
            </a:r>
          </a:p>
          <a:p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  { /* @status    APPROVED (IMS, IMS_IRAT, LTE, LTE_A, LTE_IRAT) */</a:t>
            </a:r>
          </a:p>
          <a:p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    callid := p_CallId,</a:t>
            </a:r>
          </a:p>
          <a:p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    cseq := </a:t>
            </a:r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p_Cseq</a:t>
            </a:r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   :</a:t>
            </a:r>
            <a:endParaRPr lang="de-DE" sz="11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    display_name </a:t>
            </a:r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:= omit,</a:t>
            </a:r>
          </a:p>
          <a:p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    unknown_param_list := </a:t>
            </a:r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p_UnknownParams</a:t>
            </a:r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de-DE" sz="110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here encvalue shall not generate the XML header</a:t>
            </a:r>
            <a:endParaRPr lang="de-DE" sz="110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    elem_list := { oct2char(bit2oct(</a:t>
            </a:r>
            <a:r>
              <a:rPr lang="de-DE" sz="1100" b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encvalue(p_PubGruu)</a:t>
            </a:r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)), oct2char(bit2oct(</a:t>
            </a:r>
            <a:r>
              <a:rPr lang="de-DE" sz="110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encvalue(p_TempGruu)</a:t>
            </a:r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))}</a:t>
            </a:r>
          </a:p>
          <a:p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 p.send(</a:t>
            </a:r>
            <a:r>
              <a:rPr lang="de-DE" sz="1100" b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cs_RegistrationContact</a:t>
            </a:r>
            <a:r>
              <a:rPr lang="de-DE" sz="1100" b="1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de-DE" sz="11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de-DE" sz="110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10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here encvalue have to generate the XML header, if cs_MyElement is sent as XML message</a:t>
            </a:r>
            <a:endParaRPr lang="de-DE" sz="110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  template (value) </a:t>
            </a:r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MyElement </a:t>
            </a:r>
            <a:r>
              <a:rPr lang="de-DE" sz="1100" b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cs_MyElement</a:t>
            </a:r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:= </a:t>
            </a:r>
            <a:r>
              <a:rPr lang="de-DE" sz="110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encvalue(t_MyDummyTemplate</a:t>
            </a:r>
            <a:r>
              <a:rPr lang="de-DE" sz="110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  p.send(</a:t>
            </a:r>
            <a:r>
              <a:rPr lang="de-DE" sz="1100" b="1" smtClean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cs_MyElemen</a:t>
            </a:r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t);</a:t>
            </a:r>
            <a:endParaRPr lang="de-DE" sz="11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67735" y="5664309"/>
            <a:ext cx="8820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/>
              <a:t>We suggest to add an optional boolean flag: </a:t>
            </a:r>
            <a:r>
              <a:rPr lang="en-US" sz="1600">
                <a:solidFill>
                  <a:srgbClr val="00B050"/>
                </a:solidFill>
              </a:rPr>
              <a:t>xmlHeader</a:t>
            </a:r>
            <a:r>
              <a:rPr lang="en-US" sz="1600" b="1"/>
              <a:t> to encvalue:</a:t>
            </a:r>
            <a:br>
              <a:rPr lang="en-US" sz="1600" b="1"/>
            </a:br>
            <a:r>
              <a:rPr lang="en-US" sz="1600" b="1"/>
              <a:t>encvalue</a:t>
            </a:r>
            <a:r>
              <a:rPr lang="en-US" sz="1600"/>
              <a:t>(</a:t>
            </a:r>
            <a:r>
              <a:rPr lang="en-US" sz="1600" b="1"/>
              <a:t>in template (value) </a:t>
            </a:r>
            <a:r>
              <a:rPr lang="en-US" sz="1600"/>
              <a:t>any_type inpar, </a:t>
            </a:r>
            <a:r>
              <a:rPr lang="en-US" sz="1600">
                <a:solidFill>
                  <a:srgbClr val="00B050"/>
                </a:solidFill>
              </a:rPr>
              <a:t>in boolean xmlHeader:=true</a:t>
            </a:r>
            <a:r>
              <a:rPr lang="en-US" sz="1600"/>
              <a:t>) </a:t>
            </a:r>
            <a:r>
              <a:rPr lang="en-US" sz="1600" b="1"/>
              <a:t>return bitstring</a:t>
            </a:r>
            <a:endParaRPr lang="de-DE" sz="160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323527" y="980728"/>
            <a:ext cx="8497537" cy="449901"/>
          </a:xfrm>
        </p:spPr>
        <p:txBody>
          <a:bodyPr>
            <a:noAutofit/>
          </a:bodyPr>
          <a:lstStyle/>
          <a:p>
            <a:r>
              <a:rPr lang="de-DE" sz="1800" b="1"/>
              <a:t>Example, taken from LTE test suite, file "IMS_XML_Templates.ttcn</a:t>
            </a:r>
            <a:r>
              <a:rPr lang="de-DE" sz="1800" b="1"/>
              <a:t>" </a:t>
            </a:r>
            <a:endParaRPr lang="de-DE" sz="1800" b="1"/>
          </a:p>
        </p:txBody>
      </p:sp>
    </p:spTree>
    <p:extLst>
      <p:ext uri="{BB962C8B-B14F-4D97-AF65-F5344CB8AC3E}">
        <p14:creationId xmlns:p14="http://schemas.microsoft.com/office/powerpoint/2010/main" val="3525886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/>
              <a:t>Using the encvalue() function to build "parts" of a XML message or a XML matching template</a:t>
            </a:r>
            <a:endParaRPr lang="de-DE" sz="180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E6A6A-F31D-4C58-9C22-012E596D3C46}" type="slidenum">
              <a:rPr lang="en-US" noProof="0" smtClean="0"/>
              <a:pPr/>
              <a:t>4</a:t>
            </a:fld>
            <a:endParaRPr lang="en-US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56D2-2183-4835-8E1A-F9A40FFE28D3}" type="datetime1">
              <a:rPr lang="en-GB" noProof="0" smtClean="0"/>
              <a:pPr/>
              <a:t>08/10/2014</a:t>
            </a:fld>
            <a:endParaRPr lang="en-GB" noProof="0" dirty="0"/>
          </a:p>
        </p:txBody>
      </p:sp>
      <p:sp>
        <p:nvSpPr>
          <p:cNvPr id="6" name="Textfeld 5"/>
          <p:cNvSpPr txBox="1"/>
          <p:nvPr/>
        </p:nvSpPr>
        <p:spPr>
          <a:xfrm>
            <a:off x="172544" y="1412776"/>
            <a:ext cx="8648521" cy="43242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template (value) Contact </a:t>
            </a:r>
            <a:r>
              <a:rPr lang="de-DE" sz="1100" b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cs_RegistrationContact</a:t>
            </a:r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(charstring </a:t>
            </a:r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p_ContactUri,</a:t>
            </a:r>
          </a:p>
          <a:p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   </a:t>
            </a:r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charstring </a:t>
            </a:r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p_Id,</a:t>
            </a:r>
          </a:p>
          <a:p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   </a:t>
            </a:r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RegInfo_Contact_State_Type </a:t>
            </a:r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p_State,</a:t>
            </a:r>
          </a:p>
          <a:p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   </a:t>
            </a:r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RegInfo_Contact_Event_Type </a:t>
            </a:r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p_Event,</a:t>
            </a:r>
          </a:p>
          <a:p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   </a:t>
            </a:r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template </a:t>
            </a:r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(omit)  charstring p_CallId := omit,</a:t>
            </a:r>
          </a:p>
          <a:p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   </a:t>
            </a:r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template </a:t>
            </a:r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(omit)  integer p_Cseq := omit,</a:t>
            </a:r>
          </a:p>
          <a:p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   </a:t>
            </a:r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template </a:t>
            </a:r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(omit)  integer p_Expires := omit,</a:t>
            </a:r>
          </a:p>
          <a:p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  </a:t>
            </a:r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template (value) RegInfo_Contact_UnknownParams_Type p_UnknownParams := {},</a:t>
            </a:r>
          </a:p>
          <a:p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   </a:t>
            </a:r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template </a:t>
            </a:r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(omit)  Pub_gruu p_PubGruu := omit,</a:t>
            </a:r>
          </a:p>
          <a:p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   </a:t>
            </a:r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template </a:t>
            </a:r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(omit)  Temp_gruu p_TempGruu := omit) :=</a:t>
            </a:r>
          </a:p>
          <a:p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  { /* @status    APPROVED (IMS, IMS_IRAT, LTE, LTE_A, LTE_IRAT) */</a:t>
            </a:r>
          </a:p>
          <a:p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    callid := p_CallId,</a:t>
            </a:r>
          </a:p>
          <a:p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    cseq := </a:t>
            </a:r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p_Cseq</a:t>
            </a:r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   :</a:t>
            </a:r>
            <a:endParaRPr lang="de-DE" sz="11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    display_name </a:t>
            </a:r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:= omit,</a:t>
            </a:r>
          </a:p>
          <a:p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    unknown_param_list := </a:t>
            </a:r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p_UnknownParams</a:t>
            </a:r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de-DE" sz="110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here encvalue shall not generate the XML header</a:t>
            </a:r>
            <a:endParaRPr lang="de-DE" sz="110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    elem_list := </a:t>
            </a:r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oct2char(bit2oct(</a:t>
            </a:r>
            <a:r>
              <a:rPr lang="de-DE" sz="1100" b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encvalue(p_PubGruu, </a:t>
            </a:r>
            <a:r>
              <a:rPr lang="de-DE" sz="1100" b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xmlHeader:=false</a:t>
            </a:r>
            <a:r>
              <a:rPr lang="de-DE" sz="1100" b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)), </a:t>
            </a:r>
          </a:p>
          <a:p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oct2char(bit2oct(</a:t>
            </a:r>
            <a:r>
              <a:rPr lang="de-DE" sz="110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encvalue(p_TempGruu, </a:t>
            </a:r>
            <a:r>
              <a:rPr lang="de-DE" sz="110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xmlHeader:=false</a:t>
            </a:r>
            <a:r>
              <a:rPr lang="de-DE" sz="110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))}</a:t>
            </a:r>
            <a:endParaRPr lang="de-DE" sz="11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 p.send(</a:t>
            </a:r>
            <a:r>
              <a:rPr lang="de-DE" sz="1100" b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cs_RegistrationContact</a:t>
            </a:r>
            <a:r>
              <a:rPr lang="de-DE" sz="1100" b="1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de-DE" sz="11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de-DE" sz="110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10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here encvalue have to generate the XML header, if cs_MyElement is sent as XML message</a:t>
            </a:r>
            <a:endParaRPr lang="de-DE" sz="110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  template (value) </a:t>
            </a:r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MyElement </a:t>
            </a:r>
            <a:r>
              <a:rPr lang="de-DE" sz="1100" b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cs_MyElement</a:t>
            </a:r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de-DE" sz="1100">
                <a:latin typeface="Consolas" panose="020B0609020204030204" pitchFamily="49" charset="0"/>
                <a:cs typeface="Consolas" panose="020B0609020204030204" pitchFamily="49" charset="0"/>
              </a:rPr>
              <a:t>:= </a:t>
            </a:r>
            <a:r>
              <a:rPr lang="de-DE" sz="110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encvalue(t_MyDummyTemplate</a:t>
            </a:r>
            <a:r>
              <a:rPr lang="de-DE" sz="110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  p.send(</a:t>
            </a:r>
            <a:r>
              <a:rPr lang="de-DE" sz="1100" b="1" smtClean="0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cs_MyElemen</a:t>
            </a:r>
            <a:r>
              <a:rPr lang="de-DE" sz="1100" smtClean="0">
                <a:latin typeface="Consolas" panose="020B0609020204030204" pitchFamily="49" charset="0"/>
                <a:cs typeface="Consolas" panose="020B0609020204030204" pitchFamily="49" charset="0"/>
              </a:rPr>
              <a:t>t);</a:t>
            </a:r>
            <a:endParaRPr lang="de-DE" sz="11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67735" y="5664309"/>
            <a:ext cx="8820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/>
              <a:t>We suggest to add an optional boolean flag: </a:t>
            </a:r>
            <a:r>
              <a:rPr lang="en-US" sz="1600">
                <a:solidFill>
                  <a:srgbClr val="00B050"/>
                </a:solidFill>
              </a:rPr>
              <a:t>xmlHeader</a:t>
            </a:r>
            <a:r>
              <a:rPr lang="en-US" sz="1600" b="1"/>
              <a:t> to encvalue:</a:t>
            </a:r>
            <a:br>
              <a:rPr lang="en-US" sz="1600" b="1"/>
            </a:br>
            <a:r>
              <a:rPr lang="en-US" sz="1600" b="1"/>
              <a:t>encvalue</a:t>
            </a:r>
            <a:r>
              <a:rPr lang="en-US" sz="1600"/>
              <a:t>(</a:t>
            </a:r>
            <a:r>
              <a:rPr lang="en-US" sz="1600" b="1"/>
              <a:t>in template (value) </a:t>
            </a:r>
            <a:r>
              <a:rPr lang="en-US" sz="1600"/>
              <a:t>any_type inpar, </a:t>
            </a:r>
            <a:r>
              <a:rPr lang="en-US" sz="1600">
                <a:solidFill>
                  <a:srgbClr val="00B050"/>
                </a:solidFill>
              </a:rPr>
              <a:t>in boolean xmlHeader:=true</a:t>
            </a:r>
            <a:r>
              <a:rPr lang="en-US" sz="1600"/>
              <a:t>) </a:t>
            </a:r>
            <a:r>
              <a:rPr lang="en-US" sz="1600" b="1"/>
              <a:t>return bitstring</a:t>
            </a:r>
            <a:endParaRPr lang="de-DE" sz="1600"/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323527" y="980728"/>
            <a:ext cx="8497537" cy="449901"/>
          </a:xfrm>
        </p:spPr>
        <p:txBody>
          <a:bodyPr>
            <a:noAutofit/>
          </a:bodyPr>
          <a:lstStyle/>
          <a:p>
            <a:r>
              <a:rPr lang="de-DE" sz="1800" b="1" smtClean="0"/>
              <a:t>Example, taken from LTE test suite, file "IMS_XML_Templates.ttcn" </a:t>
            </a:r>
          </a:p>
          <a:p>
            <a:pPr marL="0" indent="0">
              <a:buNone/>
            </a:pPr>
            <a:endParaRPr lang="de-DE" sz="1800"/>
          </a:p>
        </p:txBody>
      </p:sp>
    </p:spTree>
    <p:extLst>
      <p:ext uri="{BB962C8B-B14F-4D97-AF65-F5344CB8AC3E}">
        <p14:creationId xmlns:p14="http://schemas.microsoft.com/office/powerpoint/2010/main" val="2556040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theme/theme1.xml><?xml version="1.0" encoding="utf-8"?>
<a:theme xmlns:a="http://schemas.openxmlformats.org/drawingml/2006/main" name="Devoteam_Generic_PowerPoint_Template[1]">
  <a:themeElements>
    <a:clrScheme name="Devoteam Consulting">
      <a:dk1>
        <a:srgbClr val="FFFFFF"/>
      </a:dk1>
      <a:lt1>
        <a:srgbClr val="002395"/>
      </a:lt1>
      <a:dk2>
        <a:srgbClr val="C3C8C8"/>
      </a:dk2>
      <a:lt2>
        <a:srgbClr val="002395"/>
      </a:lt2>
      <a:accent1>
        <a:srgbClr val="C3C8C8"/>
      </a:accent1>
      <a:accent2>
        <a:srgbClr val="AACAE6"/>
      </a:accent2>
      <a:accent3>
        <a:srgbClr val="EAAB00"/>
      </a:accent3>
      <a:accent4>
        <a:srgbClr val="F8E480"/>
      </a:accent4>
      <a:accent5>
        <a:srgbClr val="A30050"/>
      </a:accent5>
      <a:accent6>
        <a:srgbClr val="F7A3D5"/>
      </a:accent6>
      <a:hlink>
        <a:srgbClr val="008566"/>
      </a:hlink>
      <a:folHlink>
        <a:srgbClr val="7FD5C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voteam_ii090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tIns="36000" bIns="36000" rtlCol="0" anchor="ctr" anchorCtr="0">
        <a:normAutofit fontScale="92500" lnSpcReduction="10000"/>
      </a:bodyPr>
      <a:lstStyle>
        <a:defPPr algn="ctr">
          <a:defRPr sz="16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180975" indent="-180975">
          <a:buBlip>
            <a:blip xmlns:r="http://schemas.openxmlformats.org/officeDocument/2006/relationships" r:embed="rId1"/>
          </a:buBlip>
          <a:defRPr sz="16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custClrLst>
    <a:custClr name="Devoteam blue">
      <a:srgbClr val="002395"/>
    </a:custClr>
    <a:custClr name="Devoteam grey">
      <a:srgbClr val="5E6A71"/>
    </a:custClr>
    <a:custClr name="Devoteam Text grey">
      <a:srgbClr val="18212C"/>
    </a:custClr>
    <a:custClr name="Devoteam Light grey">
      <a:srgbClr val="C3C8C8"/>
    </a:custClr>
    <a:custClr name="Devoteam Light blue">
      <a:srgbClr val="AACAE6"/>
    </a:custClr>
    <a:custClr name="Devoteam Yellow">
      <a:srgbClr val="EAAB00"/>
    </a:custClr>
    <a:custClr name="Devoteam Light yellow">
      <a:srgbClr val="F8E480"/>
    </a:custClr>
    <a:custClr name="Devoteam Green">
      <a:srgbClr val="008566"/>
    </a:custClr>
    <a:custClr name="Devoteam Light green">
      <a:srgbClr val="7FD5C5"/>
    </a:custClr>
    <a:custClr name="Devoteam Violet">
      <a:srgbClr val="652D86"/>
    </a:custClr>
    <a:custClr name="Devoteam Mauve">
      <a:srgbClr val="C5A3DC"/>
    </a:custClr>
    <a:custClr name="Devoteam Red">
      <a:srgbClr val="A30050"/>
    </a:custClr>
    <a:custClr name="Devoteam Pink">
      <a:srgbClr val="F7A3D5"/>
    </a:custClr>
    <a:custClr name="Devoteam blue 2">
      <a:srgbClr val="2A6EBB"/>
    </a:custClr>
  </a:custClrLst>
</a:theme>
</file>

<file path=ppt/theme/theme2.xml><?xml version="1.0" encoding="utf-8"?>
<a:theme xmlns:a="http://schemas.openxmlformats.org/drawingml/2006/main" name="Office Theme">
  <a:themeElements>
    <a:clrScheme name="Devoteam Consulting">
      <a:dk1>
        <a:srgbClr val="FFFFFF"/>
      </a:dk1>
      <a:lt1>
        <a:srgbClr val="002395"/>
      </a:lt1>
      <a:dk2>
        <a:srgbClr val="C3C8C8"/>
      </a:dk2>
      <a:lt2>
        <a:srgbClr val="002395"/>
      </a:lt2>
      <a:accent1>
        <a:srgbClr val="C3C8C8"/>
      </a:accent1>
      <a:accent2>
        <a:srgbClr val="AACAE6"/>
      </a:accent2>
      <a:accent3>
        <a:srgbClr val="EAAB00"/>
      </a:accent3>
      <a:accent4>
        <a:srgbClr val="F8E480"/>
      </a:accent4>
      <a:accent5>
        <a:srgbClr val="A30050"/>
      </a:accent5>
      <a:accent6>
        <a:srgbClr val="F7A3D5"/>
      </a:accent6>
      <a:hlink>
        <a:srgbClr val="008566"/>
      </a:hlink>
      <a:folHlink>
        <a:srgbClr val="7FD5C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evoteam Consulting">
      <a:dk1>
        <a:srgbClr val="FFFFFF"/>
      </a:dk1>
      <a:lt1>
        <a:srgbClr val="002395"/>
      </a:lt1>
      <a:dk2>
        <a:srgbClr val="C3C8C8"/>
      </a:dk2>
      <a:lt2>
        <a:srgbClr val="002395"/>
      </a:lt2>
      <a:accent1>
        <a:srgbClr val="C3C8C8"/>
      </a:accent1>
      <a:accent2>
        <a:srgbClr val="AACAE6"/>
      </a:accent2>
      <a:accent3>
        <a:srgbClr val="EAAB00"/>
      </a:accent3>
      <a:accent4>
        <a:srgbClr val="F8E480"/>
      </a:accent4>
      <a:accent5>
        <a:srgbClr val="A30050"/>
      </a:accent5>
      <a:accent6>
        <a:srgbClr val="F7A3D5"/>
      </a:accent6>
      <a:hlink>
        <a:srgbClr val="008566"/>
      </a:hlink>
      <a:folHlink>
        <a:srgbClr val="7FD5C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Devoteam_Generic_PowerPoint_Template[1]</Template>
  <TotalTime>0</TotalTime>
  <Words>680</Words>
  <Application>Microsoft Office PowerPoint</Application>
  <PresentationFormat>Bildschirmpräsentation (4:3)</PresentationFormat>
  <Paragraphs>76</Paragraphs>
  <Slides>4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Devoteam_Generic_PowerPoint_Template[1]</vt:lpstr>
      <vt:lpstr>Devoteam Germany</vt:lpstr>
      <vt:lpstr>Using the encvalue() function to build "parts" of a XML message or a XML matching template</vt:lpstr>
      <vt:lpstr>Using the encvalue() function to build "parts" of a XML message or a XML matching template</vt:lpstr>
      <vt:lpstr>Using the encvalue() function to build "parts" of a XML message or a XML matching template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2014-10-08T11:41:09Z</dcterms:created>
  <dcterms:modified xsi:type="dcterms:W3CDTF">2014-10-08T13:40:36Z</dcterms:modified>
</cp:coreProperties>
</file>